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2" r:id="rId3"/>
    <p:sldId id="257" r:id="rId4"/>
    <p:sldId id="258" r:id="rId5"/>
    <p:sldId id="262" r:id="rId6"/>
    <p:sldId id="259" r:id="rId7"/>
    <p:sldId id="260" r:id="rId8"/>
    <p:sldId id="273" r:id="rId9"/>
    <p:sldId id="261" r:id="rId10"/>
    <p:sldId id="263" r:id="rId11"/>
    <p:sldId id="264" r:id="rId12"/>
    <p:sldId id="265" r:id="rId13"/>
    <p:sldId id="266" r:id="rId14"/>
    <p:sldId id="268" r:id="rId15"/>
    <p:sldId id="269" r:id="rId16"/>
    <p:sldId id="270" r:id="rId17"/>
    <p:sldId id="271" r:id="rId18"/>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33ACD-7B20-477A-85AF-969DB6D00D3A}" v="116" dt="2021-12-26T20:30:14.7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688" autoAdjust="0"/>
    <p:restoredTop sz="94660"/>
  </p:normalViewPr>
  <p:slideViewPr>
    <p:cSldViewPr snapToGrid="0">
      <p:cViewPr varScale="1">
        <p:scale>
          <a:sx n="73" d="100"/>
          <a:sy n="73" d="100"/>
        </p:scale>
        <p:origin x="112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ego BB" userId="dac13eb925f764f6" providerId="LiveId" clId="{3EF33ACD-7B20-477A-85AF-969DB6D00D3A}"/>
    <pc:docChg chg="undo custSel addSld delSld modSld">
      <pc:chgData name="Diego BB" userId="dac13eb925f764f6" providerId="LiveId" clId="{3EF33ACD-7B20-477A-85AF-969DB6D00D3A}" dt="2021-12-26T20:31:35.977" v="14906" actId="1076"/>
      <pc:docMkLst>
        <pc:docMk/>
      </pc:docMkLst>
      <pc:sldChg chg="addSp delSp modSp mod setBg addAnim delAnim">
        <pc:chgData name="Diego BB" userId="dac13eb925f764f6" providerId="LiveId" clId="{3EF33ACD-7B20-477A-85AF-969DB6D00D3A}" dt="2021-12-26T20:30:14.711" v="14905" actId="3626"/>
        <pc:sldMkLst>
          <pc:docMk/>
          <pc:sldMk cId="1320182464" sldId="256"/>
        </pc:sldMkLst>
        <pc:spChg chg="mod ord">
          <ac:chgData name="Diego BB" userId="dac13eb925f764f6" providerId="LiveId" clId="{3EF33ACD-7B20-477A-85AF-969DB6D00D3A}" dt="2021-12-26T20:29:24.873" v="14902" actId="26606"/>
          <ac:spMkLst>
            <pc:docMk/>
            <pc:sldMk cId="1320182464" sldId="256"/>
            <ac:spMk id="2" creationId="{D334DF65-9731-4D1E-8C36-F47A6010B2E7}"/>
          </ac:spMkLst>
        </pc:spChg>
        <pc:spChg chg="mod ord">
          <ac:chgData name="Diego BB" userId="dac13eb925f764f6" providerId="LiveId" clId="{3EF33ACD-7B20-477A-85AF-969DB6D00D3A}" dt="2021-12-26T20:30:14.711" v="14905" actId="3626"/>
          <ac:spMkLst>
            <pc:docMk/>
            <pc:sldMk cId="1320182464" sldId="256"/>
            <ac:spMk id="3" creationId="{2BC14859-54ED-40FD-BB40-68CF4F8B072D}"/>
          </ac:spMkLst>
        </pc:spChg>
        <pc:spChg chg="add del">
          <ac:chgData name="Diego BB" userId="dac13eb925f764f6" providerId="LiveId" clId="{3EF33ACD-7B20-477A-85AF-969DB6D00D3A}" dt="2021-12-26T15:30:19.412" v="12319" actId="26606"/>
          <ac:spMkLst>
            <pc:docMk/>
            <pc:sldMk cId="1320182464" sldId="256"/>
            <ac:spMk id="8" creationId="{489B7BFD-8F45-4093-AD9C-91B15B0503D9}"/>
          </ac:spMkLst>
        </pc:spChg>
        <pc:spChg chg="add del">
          <ac:chgData name="Diego BB" userId="dac13eb925f764f6" providerId="LiveId" clId="{3EF33ACD-7B20-477A-85AF-969DB6D00D3A}" dt="2021-12-26T15:30:19.412" v="12319" actId="26606"/>
          <ac:spMkLst>
            <pc:docMk/>
            <pc:sldMk cId="1320182464" sldId="256"/>
            <ac:spMk id="14" creationId="{498F8FF6-43B4-494A-AF8F-123A4983EDF7}"/>
          </ac:spMkLst>
        </pc:spChg>
        <pc:spChg chg="add del">
          <ac:chgData name="Diego BB" userId="dac13eb925f764f6" providerId="LiveId" clId="{3EF33ACD-7B20-477A-85AF-969DB6D00D3A}" dt="2021-12-26T15:30:19.412" v="12319" actId="26606"/>
          <ac:spMkLst>
            <pc:docMk/>
            <pc:sldMk cId="1320182464" sldId="256"/>
            <ac:spMk id="16" creationId="{2B06059C-C357-4011-82B9-9C0106301384}"/>
          </ac:spMkLst>
        </pc:spChg>
        <pc:spChg chg="add del">
          <ac:chgData name="Diego BB" userId="dac13eb925f764f6" providerId="LiveId" clId="{3EF33ACD-7B20-477A-85AF-969DB6D00D3A}" dt="2021-12-26T15:30:19.412" v="12319" actId="26606"/>
          <ac:spMkLst>
            <pc:docMk/>
            <pc:sldMk cId="1320182464" sldId="256"/>
            <ac:spMk id="18" creationId="{5AFEC601-A132-47EE-B0C2-B38ACD9FCE6F}"/>
          </ac:spMkLst>
        </pc:spChg>
        <pc:spChg chg="add del">
          <ac:chgData name="Diego BB" userId="dac13eb925f764f6" providerId="LiveId" clId="{3EF33ACD-7B20-477A-85AF-969DB6D00D3A}" dt="2021-12-26T15:30:19.412" v="12319" actId="26606"/>
          <ac:spMkLst>
            <pc:docMk/>
            <pc:sldMk cId="1320182464" sldId="256"/>
            <ac:spMk id="20" creationId="{279CAF82-0ECF-42BE-8F37-F71941E5D410}"/>
          </ac:spMkLst>
        </pc:spChg>
        <pc:spChg chg="add del">
          <ac:chgData name="Diego BB" userId="dac13eb925f764f6" providerId="LiveId" clId="{3EF33ACD-7B20-477A-85AF-969DB6D00D3A}" dt="2021-12-26T15:30:19.412" v="12319" actId="26606"/>
          <ac:spMkLst>
            <pc:docMk/>
            <pc:sldMk cId="1320182464" sldId="256"/>
            <ac:spMk id="22" creationId="{218E095B-4870-4AD5-9C41-C16D59523501}"/>
          </ac:spMkLst>
        </pc:spChg>
        <pc:spChg chg="add del">
          <ac:chgData name="Diego BB" userId="dac13eb925f764f6" providerId="LiveId" clId="{3EF33ACD-7B20-477A-85AF-969DB6D00D3A}" dt="2021-12-26T15:30:19.412" v="12319" actId="26606"/>
          <ac:spMkLst>
            <pc:docMk/>
            <pc:sldMk cId="1320182464" sldId="256"/>
            <ac:spMk id="31" creationId="{033BC44A-0661-43B4-9C14-FD5963C226AE}"/>
          </ac:spMkLst>
        </pc:spChg>
        <pc:spChg chg="add del">
          <ac:chgData name="Diego BB" userId="dac13eb925f764f6" providerId="LiveId" clId="{3EF33ACD-7B20-477A-85AF-969DB6D00D3A}" dt="2021-12-26T15:30:19.412" v="12319" actId="26606"/>
          <ac:spMkLst>
            <pc:docMk/>
            <pc:sldMk cId="1320182464" sldId="256"/>
            <ac:spMk id="33" creationId="{BE8CB2F0-2F5A-4EBD-B214-E0309C31F578}"/>
          </ac:spMkLst>
        </pc:spChg>
        <pc:spChg chg="add del">
          <ac:chgData name="Diego BB" userId="dac13eb925f764f6" providerId="LiveId" clId="{3EF33ACD-7B20-477A-85AF-969DB6D00D3A}" dt="2021-12-26T15:30:19.412" v="12319" actId="26606"/>
          <ac:spMkLst>
            <pc:docMk/>
            <pc:sldMk cId="1320182464" sldId="256"/>
            <ac:spMk id="35" creationId="{FFD3887D-244B-4EC4-9208-E304984C5D0F}"/>
          </ac:spMkLst>
        </pc:spChg>
        <pc:spChg chg="add del">
          <ac:chgData name="Diego BB" userId="dac13eb925f764f6" providerId="LiveId" clId="{3EF33ACD-7B20-477A-85AF-969DB6D00D3A}" dt="2021-12-26T15:30:19.412" v="12319" actId="26606"/>
          <ac:spMkLst>
            <pc:docMk/>
            <pc:sldMk cId="1320182464" sldId="256"/>
            <ac:spMk id="37" creationId="{97224C31-855E-4593-8A58-5B2B0CC4F537}"/>
          </ac:spMkLst>
        </pc:spChg>
        <pc:spChg chg="add del">
          <ac:chgData name="Diego BB" userId="dac13eb925f764f6" providerId="LiveId" clId="{3EF33ACD-7B20-477A-85AF-969DB6D00D3A}" dt="2021-12-26T15:30:38.051" v="12324" actId="26606"/>
          <ac:spMkLst>
            <pc:docMk/>
            <pc:sldMk cId="1320182464" sldId="256"/>
            <ac:spMk id="39" creationId="{FB5B0058-AF13-4859-B429-4EDDE2A26F7F}"/>
          </ac:spMkLst>
        </pc:spChg>
        <pc:spChg chg="add del">
          <ac:chgData name="Diego BB" userId="dac13eb925f764f6" providerId="LiveId" clId="{3EF33ACD-7B20-477A-85AF-969DB6D00D3A}" dt="2021-12-26T15:30:38.032" v="12323" actId="26606"/>
          <ac:spMkLst>
            <pc:docMk/>
            <pc:sldMk cId="1320182464" sldId="256"/>
            <ac:spMk id="46" creationId="{489B7BFD-8F45-4093-AD9C-91B15B0503D9}"/>
          </ac:spMkLst>
        </pc:spChg>
        <pc:spChg chg="add del">
          <ac:chgData name="Diego BB" userId="dac13eb925f764f6" providerId="LiveId" clId="{3EF33ACD-7B20-477A-85AF-969DB6D00D3A}" dt="2021-12-26T15:30:38.032" v="12323" actId="26606"/>
          <ac:spMkLst>
            <pc:docMk/>
            <pc:sldMk cId="1320182464" sldId="256"/>
            <ac:spMk id="52" creationId="{498F8FF6-43B4-494A-AF8F-123A4983EDF7}"/>
          </ac:spMkLst>
        </pc:spChg>
        <pc:spChg chg="add del">
          <ac:chgData name="Diego BB" userId="dac13eb925f764f6" providerId="LiveId" clId="{3EF33ACD-7B20-477A-85AF-969DB6D00D3A}" dt="2021-12-26T15:30:38.032" v="12323" actId="26606"/>
          <ac:spMkLst>
            <pc:docMk/>
            <pc:sldMk cId="1320182464" sldId="256"/>
            <ac:spMk id="54" creationId="{2B06059C-C357-4011-82B9-9C0106301384}"/>
          </ac:spMkLst>
        </pc:spChg>
        <pc:spChg chg="add del">
          <ac:chgData name="Diego BB" userId="dac13eb925f764f6" providerId="LiveId" clId="{3EF33ACD-7B20-477A-85AF-969DB6D00D3A}" dt="2021-12-26T15:30:38.032" v="12323" actId="26606"/>
          <ac:spMkLst>
            <pc:docMk/>
            <pc:sldMk cId="1320182464" sldId="256"/>
            <ac:spMk id="56" creationId="{5AFEC601-A132-47EE-B0C2-B38ACD9FCE6F}"/>
          </ac:spMkLst>
        </pc:spChg>
        <pc:spChg chg="add del">
          <ac:chgData name="Diego BB" userId="dac13eb925f764f6" providerId="LiveId" clId="{3EF33ACD-7B20-477A-85AF-969DB6D00D3A}" dt="2021-12-26T15:30:38.032" v="12323" actId="26606"/>
          <ac:spMkLst>
            <pc:docMk/>
            <pc:sldMk cId="1320182464" sldId="256"/>
            <ac:spMk id="58" creationId="{279CAF82-0ECF-42BE-8F37-F71941E5D410}"/>
          </ac:spMkLst>
        </pc:spChg>
        <pc:spChg chg="add del">
          <ac:chgData name="Diego BB" userId="dac13eb925f764f6" providerId="LiveId" clId="{3EF33ACD-7B20-477A-85AF-969DB6D00D3A}" dt="2021-12-26T15:30:38.032" v="12323" actId="26606"/>
          <ac:spMkLst>
            <pc:docMk/>
            <pc:sldMk cId="1320182464" sldId="256"/>
            <ac:spMk id="60" creationId="{218E095B-4870-4AD5-9C41-C16D59523501}"/>
          </ac:spMkLst>
        </pc:spChg>
        <pc:spChg chg="add del">
          <ac:chgData name="Diego BB" userId="dac13eb925f764f6" providerId="LiveId" clId="{3EF33ACD-7B20-477A-85AF-969DB6D00D3A}" dt="2021-12-26T15:30:38.032" v="12323" actId="26606"/>
          <ac:spMkLst>
            <pc:docMk/>
            <pc:sldMk cId="1320182464" sldId="256"/>
            <ac:spMk id="69" creationId="{033BC44A-0661-43B4-9C14-FD5963C226AE}"/>
          </ac:spMkLst>
        </pc:spChg>
        <pc:spChg chg="add del">
          <ac:chgData name="Diego BB" userId="dac13eb925f764f6" providerId="LiveId" clId="{3EF33ACD-7B20-477A-85AF-969DB6D00D3A}" dt="2021-12-26T15:30:38.032" v="12323" actId="26606"/>
          <ac:spMkLst>
            <pc:docMk/>
            <pc:sldMk cId="1320182464" sldId="256"/>
            <ac:spMk id="71" creationId="{BE8CB2F0-2F5A-4EBD-B214-E0309C31F578}"/>
          </ac:spMkLst>
        </pc:spChg>
        <pc:spChg chg="add del">
          <ac:chgData name="Diego BB" userId="dac13eb925f764f6" providerId="LiveId" clId="{3EF33ACD-7B20-477A-85AF-969DB6D00D3A}" dt="2021-12-26T15:30:38.032" v="12323" actId="26606"/>
          <ac:spMkLst>
            <pc:docMk/>
            <pc:sldMk cId="1320182464" sldId="256"/>
            <ac:spMk id="73" creationId="{FFD3887D-244B-4EC4-9208-E304984C5D0F}"/>
          </ac:spMkLst>
        </pc:spChg>
        <pc:spChg chg="add del">
          <ac:chgData name="Diego BB" userId="dac13eb925f764f6" providerId="LiveId" clId="{3EF33ACD-7B20-477A-85AF-969DB6D00D3A}" dt="2021-12-26T15:30:38.032" v="12323" actId="26606"/>
          <ac:spMkLst>
            <pc:docMk/>
            <pc:sldMk cId="1320182464" sldId="256"/>
            <ac:spMk id="75" creationId="{97224C31-855E-4593-8A58-5B2B0CC4F537}"/>
          </ac:spMkLst>
        </pc:spChg>
        <pc:spChg chg="add del">
          <ac:chgData name="Diego BB" userId="dac13eb925f764f6" providerId="LiveId" clId="{3EF33ACD-7B20-477A-85AF-969DB6D00D3A}" dt="2021-12-26T15:40:43.722" v="12357" actId="26606"/>
          <ac:spMkLst>
            <pc:docMk/>
            <pc:sldMk cId="1320182464" sldId="256"/>
            <ac:spMk id="77" creationId="{FB5B0058-AF13-4859-B429-4EDDE2A26F7F}"/>
          </ac:spMkLst>
        </pc:spChg>
        <pc:spChg chg="add del">
          <ac:chgData name="Diego BB" userId="dac13eb925f764f6" providerId="LiveId" clId="{3EF33ACD-7B20-477A-85AF-969DB6D00D3A}" dt="2021-12-26T20:27:30.187" v="14867" actId="26606"/>
          <ac:spMkLst>
            <pc:docMk/>
            <pc:sldMk cId="1320182464" sldId="256"/>
            <ac:spMk id="85" creationId="{6F5A5072-7B47-4D32-B52A-4EBBF590B8A5}"/>
          </ac:spMkLst>
        </pc:spChg>
        <pc:spChg chg="add del">
          <ac:chgData name="Diego BB" userId="dac13eb925f764f6" providerId="LiveId" clId="{3EF33ACD-7B20-477A-85AF-969DB6D00D3A}" dt="2021-12-26T20:27:30.187" v="14867" actId="26606"/>
          <ac:spMkLst>
            <pc:docMk/>
            <pc:sldMk cId="1320182464" sldId="256"/>
            <ac:spMk id="87" creationId="{9715DAF0-AE1B-46C9-8A6B-DB2AA05AB91D}"/>
          </ac:spMkLst>
        </pc:spChg>
        <pc:spChg chg="add del">
          <ac:chgData name="Diego BB" userId="dac13eb925f764f6" providerId="LiveId" clId="{3EF33ACD-7B20-477A-85AF-969DB6D00D3A}" dt="2021-12-26T20:27:30.187" v="14867" actId="26606"/>
          <ac:spMkLst>
            <pc:docMk/>
            <pc:sldMk cId="1320182464" sldId="256"/>
            <ac:spMk id="89" creationId="{6016219D-510E-4184-9090-6D5578A87BD1}"/>
          </ac:spMkLst>
        </pc:spChg>
        <pc:spChg chg="add del">
          <ac:chgData name="Diego BB" userId="dac13eb925f764f6" providerId="LiveId" clId="{3EF33ACD-7B20-477A-85AF-969DB6D00D3A}" dt="2021-12-26T20:27:30.187" v="14867" actId="26606"/>
          <ac:spMkLst>
            <pc:docMk/>
            <pc:sldMk cId="1320182464" sldId="256"/>
            <ac:spMk id="91" creationId="{AFF4A713-7B75-4B21-90D7-5AB19547C728}"/>
          </ac:spMkLst>
        </pc:spChg>
        <pc:spChg chg="add del">
          <ac:chgData name="Diego BB" userId="dac13eb925f764f6" providerId="LiveId" clId="{3EF33ACD-7B20-477A-85AF-969DB6D00D3A}" dt="2021-12-26T20:27:30.187" v="14867" actId="26606"/>
          <ac:spMkLst>
            <pc:docMk/>
            <pc:sldMk cId="1320182464" sldId="256"/>
            <ac:spMk id="93" creationId="{DC631C0B-6DA6-4E57-8231-CE32B3434A7E}"/>
          </ac:spMkLst>
        </pc:spChg>
        <pc:spChg chg="add del">
          <ac:chgData name="Diego BB" userId="dac13eb925f764f6" providerId="LiveId" clId="{3EF33ACD-7B20-477A-85AF-969DB6D00D3A}" dt="2021-12-26T20:27:30.187" v="14867" actId="26606"/>
          <ac:spMkLst>
            <pc:docMk/>
            <pc:sldMk cId="1320182464" sldId="256"/>
            <ac:spMk id="95" creationId="{C29501E6-A978-4A61-9689-9085AF97A53A}"/>
          </ac:spMkLst>
        </pc:spChg>
        <pc:spChg chg="add del">
          <ac:chgData name="Diego BB" userId="dac13eb925f764f6" providerId="LiveId" clId="{3EF33ACD-7B20-477A-85AF-969DB6D00D3A}" dt="2021-12-26T20:28:36.337" v="14894" actId="26606"/>
          <ac:spMkLst>
            <pc:docMk/>
            <pc:sldMk cId="1320182464" sldId="256"/>
            <ac:spMk id="100" creationId="{5327CD12-A6CF-489C-ADCF-17D7E56C7B0A}"/>
          </ac:spMkLst>
        </pc:spChg>
        <pc:spChg chg="add">
          <ac:chgData name="Diego BB" userId="dac13eb925f764f6" providerId="LiveId" clId="{3EF33ACD-7B20-477A-85AF-969DB6D00D3A}" dt="2021-12-26T20:29:24.873" v="14902" actId="26606"/>
          <ac:spMkLst>
            <pc:docMk/>
            <pc:sldMk cId="1320182464" sldId="256"/>
            <ac:spMk id="122" creationId="{092CB381-4D9E-4FF9-8B69-2F3D812EB9ED}"/>
          </ac:spMkLst>
        </pc:spChg>
        <pc:spChg chg="add del">
          <ac:chgData name="Diego BB" userId="dac13eb925f764f6" providerId="LiveId" clId="{3EF33ACD-7B20-477A-85AF-969DB6D00D3A}" dt="2021-12-26T20:28:36.337" v="14894" actId="26606"/>
          <ac:spMkLst>
            <pc:docMk/>
            <pc:sldMk cId="1320182464" sldId="256"/>
            <ac:spMk id="127" creationId="{D2019510-1F68-48FE-8C72-905BF558266F}"/>
          </ac:spMkLst>
        </pc:spChg>
        <pc:spChg chg="add del">
          <ac:chgData name="Diego BB" userId="dac13eb925f764f6" providerId="LiveId" clId="{3EF33ACD-7B20-477A-85AF-969DB6D00D3A}" dt="2021-12-26T20:27:48.320" v="14873" actId="26606"/>
          <ac:spMkLst>
            <pc:docMk/>
            <pc:sldMk cId="1320182464" sldId="256"/>
            <ac:spMk id="132" creationId="{8CF5712B-BD67-4161-B14B-39305B4145CF}"/>
          </ac:spMkLst>
        </pc:spChg>
        <pc:spChg chg="add del">
          <ac:chgData name="Diego BB" userId="dac13eb925f764f6" providerId="LiveId" clId="{3EF33ACD-7B20-477A-85AF-969DB6D00D3A}" dt="2021-12-26T20:28:24.661" v="14887" actId="26606"/>
          <ac:spMkLst>
            <pc:docMk/>
            <pc:sldMk cId="1320182464" sldId="256"/>
            <ac:spMk id="136" creationId="{93742B2C-1B3C-4ABE-839F-79D7ED5A5EAD}"/>
          </ac:spMkLst>
        </pc:spChg>
        <pc:spChg chg="add del">
          <ac:chgData name="Diego BB" userId="dac13eb925f764f6" providerId="LiveId" clId="{3EF33ACD-7B20-477A-85AF-969DB6D00D3A}" dt="2021-12-26T20:28:24.661" v="14887" actId="26606"/>
          <ac:spMkLst>
            <pc:docMk/>
            <pc:sldMk cId="1320182464" sldId="256"/>
            <ac:spMk id="138" creationId="{145FB121-4F4E-44A0-A2BA-2D299A176B3C}"/>
          </ac:spMkLst>
        </pc:spChg>
        <pc:spChg chg="add del">
          <ac:chgData name="Diego BB" userId="dac13eb925f764f6" providerId="LiveId" clId="{3EF33ACD-7B20-477A-85AF-969DB6D00D3A}" dt="2021-12-26T20:28:24.661" v="14887" actId="26606"/>
          <ac:spMkLst>
            <pc:docMk/>
            <pc:sldMk cId="1320182464" sldId="256"/>
            <ac:spMk id="140" creationId="{5717D022-8495-4C9E-9283-AF23C6EF1551}"/>
          </ac:spMkLst>
        </pc:spChg>
        <pc:spChg chg="add del">
          <ac:chgData name="Diego BB" userId="dac13eb925f764f6" providerId="LiveId" clId="{3EF33ACD-7B20-477A-85AF-969DB6D00D3A}" dt="2021-12-26T20:28:24.661" v="14887" actId="26606"/>
          <ac:spMkLst>
            <pc:docMk/>
            <pc:sldMk cId="1320182464" sldId="256"/>
            <ac:spMk id="142" creationId="{47ED1046-19D4-4248-85E5-F8B5952CFD02}"/>
          </ac:spMkLst>
        </pc:spChg>
        <pc:spChg chg="add del">
          <ac:chgData name="Diego BB" userId="dac13eb925f764f6" providerId="LiveId" clId="{3EF33ACD-7B20-477A-85AF-969DB6D00D3A}" dt="2021-12-26T20:27:48.320" v="14873" actId="26606"/>
          <ac:spMkLst>
            <pc:docMk/>
            <pc:sldMk cId="1320182464" sldId="256"/>
            <ac:spMk id="159" creationId="{092CB381-4D9E-4FF9-8B69-2F3D812EB9ED}"/>
          </ac:spMkLst>
        </pc:spChg>
        <pc:spChg chg="add del">
          <ac:chgData name="Diego BB" userId="dac13eb925f764f6" providerId="LiveId" clId="{3EF33ACD-7B20-477A-85AF-969DB6D00D3A}" dt="2021-12-26T20:27:49.763" v="14875" actId="26606"/>
          <ac:spMkLst>
            <pc:docMk/>
            <pc:sldMk cId="1320182464" sldId="256"/>
            <ac:spMk id="161" creationId="{665DBBEF-238B-476B-96AB-8AAC3224ECEA}"/>
          </ac:spMkLst>
        </pc:spChg>
        <pc:spChg chg="add del">
          <ac:chgData name="Diego BB" userId="dac13eb925f764f6" providerId="LiveId" clId="{3EF33ACD-7B20-477A-85AF-969DB6D00D3A}" dt="2021-12-26T20:27:49.763" v="14875" actId="26606"/>
          <ac:spMkLst>
            <pc:docMk/>
            <pc:sldMk cId="1320182464" sldId="256"/>
            <ac:spMk id="162" creationId="{3FCFB1DE-0B7E-48CC-BA90-B2AB0889F9D6}"/>
          </ac:spMkLst>
        </pc:spChg>
        <pc:spChg chg="add del">
          <ac:chgData name="Diego BB" userId="dac13eb925f764f6" providerId="LiveId" clId="{3EF33ACD-7B20-477A-85AF-969DB6D00D3A}" dt="2021-12-26T20:27:52.962" v="14877" actId="26606"/>
          <ac:spMkLst>
            <pc:docMk/>
            <pc:sldMk cId="1320182464" sldId="256"/>
            <ac:spMk id="164" creationId="{8CF5712B-BD67-4161-B14B-39305B4145CF}"/>
          </ac:spMkLst>
        </pc:spChg>
        <pc:spChg chg="add del">
          <ac:chgData name="Diego BB" userId="dac13eb925f764f6" providerId="LiveId" clId="{3EF33ACD-7B20-477A-85AF-969DB6D00D3A}" dt="2021-12-26T20:27:52.962" v="14877" actId="26606"/>
          <ac:spMkLst>
            <pc:docMk/>
            <pc:sldMk cId="1320182464" sldId="256"/>
            <ac:spMk id="167" creationId="{092CB381-4D9E-4FF9-8B69-2F3D812EB9ED}"/>
          </ac:spMkLst>
        </pc:spChg>
        <pc:spChg chg="add del">
          <ac:chgData name="Diego BB" userId="dac13eb925f764f6" providerId="LiveId" clId="{3EF33ACD-7B20-477A-85AF-969DB6D00D3A}" dt="2021-12-26T20:27:57.413" v="14879" actId="26606"/>
          <ac:spMkLst>
            <pc:docMk/>
            <pc:sldMk cId="1320182464" sldId="256"/>
            <ac:spMk id="169" creationId="{B4D3D850-2041-4B7C-AED9-54DA385B14F7}"/>
          </ac:spMkLst>
        </pc:spChg>
        <pc:spChg chg="add del">
          <ac:chgData name="Diego BB" userId="dac13eb925f764f6" providerId="LiveId" clId="{3EF33ACD-7B20-477A-85AF-969DB6D00D3A}" dt="2021-12-26T20:27:57.413" v="14879" actId="26606"/>
          <ac:spMkLst>
            <pc:docMk/>
            <pc:sldMk cId="1320182464" sldId="256"/>
            <ac:spMk id="170" creationId="{5707F116-8EC0-4822-9067-186AC8C96EB8}"/>
          </ac:spMkLst>
        </pc:spChg>
        <pc:spChg chg="add del">
          <ac:chgData name="Diego BB" userId="dac13eb925f764f6" providerId="LiveId" clId="{3EF33ACD-7B20-477A-85AF-969DB6D00D3A}" dt="2021-12-26T20:27:57.413" v="14879" actId="26606"/>
          <ac:spMkLst>
            <pc:docMk/>
            <pc:sldMk cId="1320182464" sldId="256"/>
            <ac:spMk id="171" creationId="{49F1A7E4-819D-4D21-8E8B-32671A9F9853}"/>
          </ac:spMkLst>
        </pc:spChg>
        <pc:spChg chg="add del">
          <ac:chgData name="Diego BB" userId="dac13eb925f764f6" providerId="LiveId" clId="{3EF33ACD-7B20-477A-85AF-969DB6D00D3A}" dt="2021-12-26T20:27:57.413" v="14879" actId="26606"/>
          <ac:spMkLst>
            <pc:docMk/>
            <pc:sldMk cId="1320182464" sldId="256"/>
            <ac:spMk id="172" creationId="{CB64814D-A361-44E1-8D97-B83E41C8B280}"/>
          </ac:spMkLst>
        </pc:spChg>
        <pc:spChg chg="add del">
          <ac:chgData name="Diego BB" userId="dac13eb925f764f6" providerId="LiveId" clId="{3EF33ACD-7B20-477A-85AF-969DB6D00D3A}" dt="2021-12-26T20:27:57.413" v="14879" actId="26606"/>
          <ac:spMkLst>
            <pc:docMk/>
            <pc:sldMk cId="1320182464" sldId="256"/>
            <ac:spMk id="173" creationId="{852A6879-032A-4946-9CCA-44D38BEDF5F5}"/>
          </ac:spMkLst>
        </pc:spChg>
        <pc:spChg chg="add del">
          <ac:chgData name="Diego BB" userId="dac13eb925f764f6" providerId="LiveId" clId="{3EF33ACD-7B20-477A-85AF-969DB6D00D3A}" dt="2021-12-26T20:27:57.413" v="14879" actId="26606"/>
          <ac:spMkLst>
            <pc:docMk/>
            <pc:sldMk cId="1320182464" sldId="256"/>
            <ac:spMk id="174" creationId="{56AB08D7-F0FB-4965-B730-8B874214C283}"/>
          </ac:spMkLst>
        </pc:spChg>
        <pc:spChg chg="add del">
          <ac:chgData name="Diego BB" userId="dac13eb925f764f6" providerId="LiveId" clId="{3EF33ACD-7B20-477A-85AF-969DB6D00D3A}" dt="2021-12-26T20:27:57.413" v="14879" actId="26606"/>
          <ac:spMkLst>
            <pc:docMk/>
            <pc:sldMk cId="1320182464" sldId="256"/>
            <ac:spMk id="175" creationId="{148D9297-49FA-43ED-AC6B-E2F153B3A5A6}"/>
          </ac:spMkLst>
        </pc:spChg>
        <pc:spChg chg="add del">
          <ac:chgData name="Diego BB" userId="dac13eb925f764f6" providerId="LiveId" clId="{3EF33ACD-7B20-477A-85AF-969DB6D00D3A}" dt="2021-12-26T20:28:05.432" v="14881" actId="26606"/>
          <ac:spMkLst>
            <pc:docMk/>
            <pc:sldMk cId="1320182464" sldId="256"/>
            <ac:spMk id="180" creationId="{665DBBEF-238B-476B-96AB-8AAC3224ECEA}"/>
          </ac:spMkLst>
        </pc:spChg>
        <pc:spChg chg="add del">
          <ac:chgData name="Diego BB" userId="dac13eb925f764f6" providerId="LiveId" clId="{3EF33ACD-7B20-477A-85AF-969DB6D00D3A}" dt="2021-12-26T20:28:05.432" v="14881" actId="26606"/>
          <ac:spMkLst>
            <pc:docMk/>
            <pc:sldMk cId="1320182464" sldId="256"/>
            <ac:spMk id="181" creationId="{3FCFB1DE-0B7E-48CC-BA90-B2AB0889F9D6}"/>
          </ac:spMkLst>
        </pc:spChg>
        <pc:spChg chg="add del">
          <ac:chgData name="Diego BB" userId="dac13eb925f764f6" providerId="LiveId" clId="{3EF33ACD-7B20-477A-85AF-969DB6D00D3A}" dt="2021-12-26T20:28:06.878" v="14883" actId="26606"/>
          <ac:spMkLst>
            <pc:docMk/>
            <pc:sldMk cId="1320182464" sldId="256"/>
            <ac:spMk id="183" creationId="{8CF5712B-BD67-4161-B14B-39305B4145CF}"/>
          </ac:spMkLst>
        </pc:spChg>
        <pc:spChg chg="add del">
          <ac:chgData name="Diego BB" userId="dac13eb925f764f6" providerId="LiveId" clId="{3EF33ACD-7B20-477A-85AF-969DB6D00D3A}" dt="2021-12-26T20:28:06.878" v="14883" actId="26606"/>
          <ac:spMkLst>
            <pc:docMk/>
            <pc:sldMk cId="1320182464" sldId="256"/>
            <ac:spMk id="186" creationId="{092CB381-4D9E-4FF9-8B69-2F3D812EB9ED}"/>
          </ac:spMkLst>
        </pc:spChg>
        <pc:spChg chg="add del">
          <ac:chgData name="Diego BB" userId="dac13eb925f764f6" providerId="LiveId" clId="{3EF33ACD-7B20-477A-85AF-969DB6D00D3A}" dt="2021-12-26T20:28:10.005" v="14885" actId="26606"/>
          <ac:spMkLst>
            <pc:docMk/>
            <pc:sldMk cId="1320182464" sldId="256"/>
            <ac:spMk id="188" creationId="{665DBBEF-238B-476B-96AB-8AAC3224ECEA}"/>
          </ac:spMkLst>
        </pc:spChg>
        <pc:spChg chg="add del">
          <ac:chgData name="Diego BB" userId="dac13eb925f764f6" providerId="LiveId" clId="{3EF33ACD-7B20-477A-85AF-969DB6D00D3A}" dt="2021-12-26T20:28:10.005" v="14885" actId="26606"/>
          <ac:spMkLst>
            <pc:docMk/>
            <pc:sldMk cId="1320182464" sldId="256"/>
            <ac:spMk id="189" creationId="{3FCFB1DE-0B7E-48CC-BA90-B2AB0889F9D6}"/>
          </ac:spMkLst>
        </pc:spChg>
        <pc:spChg chg="add del">
          <ac:chgData name="Diego BB" userId="dac13eb925f764f6" providerId="LiveId" clId="{3EF33ACD-7B20-477A-85AF-969DB6D00D3A}" dt="2021-12-26T20:28:24.661" v="14887" actId="26606"/>
          <ac:spMkLst>
            <pc:docMk/>
            <pc:sldMk cId="1320182464" sldId="256"/>
            <ac:spMk id="191" creationId="{7B6C81B6-18C4-488F-8D84-8A8CA8275B8E}"/>
          </ac:spMkLst>
        </pc:spChg>
        <pc:spChg chg="add del">
          <ac:chgData name="Diego BB" userId="dac13eb925f764f6" providerId="LiveId" clId="{3EF33ACD-7B20-477A-85AF-969DB6D00D3A}" dt="2021-12-26T20:28:24.661" v="14887" actId="26606"/>
          <ac:spMkLst>
            <pc:docMk/>
            <pc:sldMk cId="1320182464" sldId="256"/>
            <ac:spMk id="192" creationId="{08C9D41E-9E70-4BC4-A534-063A5D36C9E9}"/>
          </ac:spMkLst>
        </pc:spChg>
        <pc:spChg chg="add del">
          <ac:chgData name="Diego BB" userId="dac13eb925f764f6" providerId="LiveId" clId="{3EF33ACD-7B20-477A-85AF-969DB6D00D3A}" dt="2021-12-26T20:28:27.277" v="14889" actId="26606"/>
          <ac:spMkLst>
            <pc:docMk/>
            <pc:sldMk cId="1320182464" sldId="256"/>
            <ac:spMk id="194" creationId="{2E518683-C2A4-4657-830C-BD321D0A8B3B}"/>
          </ac:spMkLst>
        </pc:spChg>
        <pc:spChg chg="add del">
          <ac:chgData name="Diego BB" userId="dac13eb925f764f6" providerId="LiveId" clId="{3EF33ACD-7B20-477A-85AF-969DB6D00D3A}" dt="2021-12-26T20:28:27.277" v="14889" actId="26606"/>
          <ac:spMkLst>
            <pc:docMk/>
            <pc:sldMk cId="1320182464" sldId="256"/>
            <ac:spMk id="195" creationId="{ECF6CE48-067D-4BCC-8118-FAC936C40B75}"/>
          </ac:spMkLst>
        </pc:spChg>
        <pc:spChg chg="add del">
          <ac:chgData name="Diego BB" userId="dac13eb925f764f6" providerId="LiveId" clId="{3EF33ACD-7B20-477A-85AF-969DB6D00D3A}" dt="2021-12-26T20:28:27.277" v="14889" actId="26606"/>
          <ac:spMkLst>
            <pc:docMk/>
            <pc:sldMk cId="1320182464" sldId="256"/>
            <ac:spMk id="196" creationId="{5996AF05-FFC0-48E3-A851-FDF4C938802A}"/>
          </ac:spMkLst>
        </pc:spChg>
        <pc:spChg chg="add del">
          <ac:chgData name="Diego BB" userId="dac13eb925f764f6" providerId="LiveId" clId="{3EF33ACD-7B20-477A-85AF-969DB6D00D3A}" dt="2021-12-26T20:28:27.277" v="14889" actId="26606"/>
          <ac:spMkLst>
            <pc:docMk/>
            <pc:sldMk cId="1320182464" sldId="256"/>
            <ac:spMk id="197" creationId="{5C32DE67-E0F0-476E-83F7-D49807AC59BF}"/>
          </ac:spMkLst>
        </pc:spChg>
        <pc:spChg chg="add del">
          <ac:chgData name="Diego BB" userId="dac13eb925f764f6" providerId="LiveId" clId="{3EF33ACD-7B20-477A-85AF-969DB6D00D3A}" dt="2021-12-26T20:28:27.277" v="14889" actId="26606"/>
          <ac:spMkLst>
            <pc:docMk/>
            <pc:sldMk cId="1320182464" sldId="256"/>
            <ac:spMk id="198" creationId="{1AC8D917-094B-4A3C-861B-1C717FAD36BC}"/>
          </ac:spMkLst>
        </pc:spChg>
        <pc:spChg chg="add del">
          <ac:chgData name="Diego BB" userId="dac13eb925f764f6" providerId="LiveId" clId="{3EF33ACD-7B20-477A-85AF-969DB6D00D3A}" dt="2021-12-26T20:28:30.158" v="14891" actId="26606"/>
          <ac:spMkLst>
            <pc:docMk/>
            <pc:sldMk cId="1320182464" sldId="256"/>
            <ac:spMk id="200" creationId="{7B6C81B6-18C4-488F-8D84-8A8CA8275B8E}"/>
          </ac:spMkLst>
        </pc:spChg>
        <pc:spChg chg="add del">
          <ac:chgData name="Diego BB" userId="dac13eb925f764f6" providerId="LiveId" clId="{3EF33ACD-7B20-477A-85AF-969DB6D00D3A}" dt="2021-12-26T20:28:30.158" v="14891" actId="26606"/>
          <ac:spMkLst>
            <pc:docMk/>
            <pc:sldMk cId="1320182464" sldId="256"/>
            <ac:spMk id="201" creationId="{08C9D41E-9E70-4BC4-A534-063A5D36C9E9}"/>
          </ac:spMkLst>
        </pc:spChg>
        <pc:spChg chg="add del">
          <ac:chgData name="Diego BB" userId="dac13eb925f764f6" providerId="LiveId" clId="{3EF33ACD-7B20-477A-85AF-969DB6D00D3A}" dt="2021-12-26T20:28:30.158" v="14891" actId="26606"/>
          <ac:spMkLst>
            <pc:docMk/>
            <pc:sldMk cId="1320182464" sldId="256"/>
            <ac:spMk id="202" creationId="{93742B2C-1B3C-4ABE-839F-79D7ED5A5EAD}"/>
          </ac:spMkLst>
        </pc:spChg>
        <pc:spChg chg="add del">
          <ac:chgData name="Diego BB" userId="dac13eb925f764f6" providerId="LiveId" clId="{3EF33ACD-7B20-477A-85AF-969DB6D00D3A}" dt="2021-12-26T20:28:30.158" v="14891" actId="26606"/>
          <ac:spMkLst>
            <pc:docMk/>
            <pc:sldMk cId="1320182464" sldId="256"/>
            <ac:spMk id="203" creationId="{145FB121-4F4E-44A0-A2BA-2D299A176B3C}"/>
          </ac:spMkLst>
        </pc:spChg>
        <pc:spChg chg="add del">
          <ac:chgData name="Diego BB" userId="dac13eb925f764f6" providerId="LiveId" clId="{3EF33ACD-7B20-477A-85AF-969DB6D00D3A}" dt="2021-12-26T20:28:30.158" v="14891" actId="26606"/>
          <ac:spMkLst>
            <pc:docMk/>
            <pc:sldMk cId="1320182464" sldId="256"/>
            <ac:spMk id="204" creationId="{5717D022-8495-4C9E-9283-AF23C6EF1551}"/>
          </ac:spMkLst>
        </pc:spChg>
        <pc:spChg chg="add del">
          <ac:chgData name="Diego BB" userId="dac13eb925f764f6" providerId="LiveId" clId="{3EF33ACD-7B20-477A-85AF-969DB6D00D3A}" dt="2021-12-26T20:28:30.158" v="14891" actId="26606"/>
          <ac:spMkLst>
            <pc:docMk/>
            <pc:sldMk cId="1320182464" sldId="256"/>
            <ac:spMk id="205" creationId="{47ED1046-19D4-4248-85E5-F8B5952CFD02}"/>
          </ac:spMkLst>
        </pc:spChg>
        <pc:spChg chg="add del">
          <ac:chgData name="Diego BB" userId="dac13eb925f764f6" providerId="LiveId" clId="{3EF33ACD-7B20-477A-85AF-969DB6D00D3A}" dt="2021-12-26T20:28:36.318" v="14893" actId="26606"/>
          <ac:spMkLst>
            <pc:docMk/>
            <pc:sldMk cId="1320182464" sldId="256"/>
            <ac:spMk id="207" creationId="{2E518683-C2A4-4657-830C-BD321D0A8B3B}"/>
          </ac:spMkLst>
        </pc:spChg>
        <pc:spChg chg="add del">
          <ac:chgData name="Diego BB" userId="dac13eb925f764f6" providerId="LiveId" clId="{3EF33ACD-7B20-477A-85AF-969DB6D00D3A}" dt="2021-12-26T20:28:36.318" v="14893" actId="26606"/>
          <ac:spMkLst>
            <pc:docMk/>
            <pc:sldMk cId="1320182464" sldId="256"/>
            <ac:spMk id="208" creationId="{ECF6CE48-067D-4BCC-8118-FAC936C40B75}"/>
          </ac:spMkLst>
        </pc:spChg>
        <pc:spChg chg="add del">
          <ac:chgData name="Diego BB" userId="dac13eb925f764f6" providerId="LiveId" clId="{3EF33ACD-7B20-477A-85AF-969DB6D00D3A}" dt="2021-12-26T20:28:36.318" v="14893" actId="26606"/>
          <ac:spMkLst>
            <pc:docMk/>
            <pc:sldMk cId="1320182464" sldId="256"/>
            <ac:spMk id="209" creationId="{5996AF05-FFC0-48E3-A851-FDF4C938802A}"/>
          </ac:spMkLst>
        </pc:spChg>
        <pc:spChg chg="add del">
          <ac:chgData name="Diego BB" userId="dac13eb925f764f6" providerId="LiveId" clId="{3EF33ACD-7B20-477A-85AF-969DB6D00D3A}" dt="2021-12-26T20:28:36.318" v="14893" actId="26606"/>
          <ac:spMkLst>
            <pc:docMk/>
            <pc:sldMk cId="1320182464" sldId="256"/>
            <ac:spMk id="210" creationId="{5C32DE67-E0F0-476E-83F7-D49807AC59BF}"/>
          </ac:spMkLst>
        </pc:spChg>
        <pc:spChg chg="add del">
          <ac:chgData name="Diego BB" userId="dac13eb925f764f6" providerId="LiveId" clId="{3EF33ACD-7B20-477A-85AF-969DB6D00D3A}" dt="2021-12-26T20:28:36.318" v="14893" actId="26606"/>
          <ac:spMkLst>
            <pc:docMk/>
            <pc:sldMk cId="1320182464" sldId="256"/>
            <ac:spMk id="211" creationId="{1AC8D917-094B-4A3C-861B-1C717FAD36BC}"/>
          </ac:spMkLst>
        </pc:spChg>
        <pc:spChg chg="add del">
          <ac:chgData name="Diego BB" userId="dac13eb925f764f6" providerId="LiveId" clId="{3EF33ACD-7B20-477A-85AF-969DB6D00D3A}" dt="2021-12-26T20:29:24.873" v="14902" actId="26606"/>
          <ac:spMkLst>
            <pc:docMk/>
            <pc:sldMk cId="1320182464" sldId="256"/>
            <ac:spMk id="213" creationId="{7B6C81B6-18C4-488F-8D84-8A8CA8275B8E}"/>
          </ac:spMkLst>
        </pc:spChg>
        <pc:spChg chg="add del">
          <ac:chgData name="Diego BB" userId="dac13eb925f764f6" providerId="LiveId" clId="{3EF33ACD-7B20-477A-85AF-969DB6D00D3A}" dt="2021-12-26T20:29:24.873" v="14902" actId="26606"/>
          <ac:spMkLst>
            <pc:docMk/>
            <pc:sldMk cId="1320182464" sldId="256"/>
            <ac:spMk id="214" creationId="{08C9D41E-9E70-4BC4-A534-063A5D36C9E9}"/>
          </ac:spMkLst>
        </pc:spChg>
        <pc:spChg chg="add del">
          <ac:chgData name="Diego BB" userId="dac13eb925f764f6" providerId="LiveId" clId="{3EF33ACD-7B20-477A-85AF-969DB6D00D3A}" dt="2021-12-26T20:29:24.873" v="14902" actId="26606"/>
          <ac:spMkLst>
            <pc:docMk/>
            <pc:sldMk cId="1320182464" sldId="256"/>
            <ac:spMk id="215" creationId="{93742B2C-1B3C-4ABE-839F-79D7ED5A5EAD}"/>
          </ac:spMkLst>
        </pc:spChg>
        <pc:spChg chg="add del">
          <ac:chgData name="Diego BB" userId="dac13eb925f764f6" providerId="LiveId" clId="{3EF33ACD-7B20-477A-85AF-969DB6D00D3A}" dt="2021-12-26T20:29:24.873" v="14902" actId="26606"/>
          <ac:spMkLst>
            <pc:docMk/>
            <pc:sldMk cId="1320182464" sldId="256"/>
            <ac:spMk id="216" creationId="{145FB121-4F4E-44A0-A2BA-2D299A176B3C}"/>
          </ac:spMkLst>
        </pc:spChg>
        <pc:spChg chg="add del">
          <ac:chgData name="Diego BB" userId="dac13eb925f764f6" providerId="LiveId" clId="{3EF33ACD-7B20-477A-85AF-969DB6D00D3A}" dt="2021-12-26T20:29:24.873" v="14902" actId="26606"/>
          <ac:spMkLst>
            <pc:docMk/>
            <pc:sldMk cId="1320182464" sldId="256"/>
            <ac:spMk id="217" creationId="{5717D022-8495-4C9E-9283-AF23C6EF1551}"/>
          </ac:spMkLst>
        </pc:spChg>
        <pc:spChg chg="add del">
          <ac:chgData name="Diego BB" userId="dac13eb925f764f6" providerId="LiveId" clId="{3EF33ACD-7B20-477A-85AF-969DB6D00D3A}" dt="2021-12-26T20:29:24.873" v="14902" actId="26606"/>
          <ac:spMkLst>
            <pc:docMk/>
            <pc:sldMk cId="1320182464" sldId="256"/>
            <ac:spMk id="218" creationId="{47ED1046-19D4-4248-85E5-F8B5952CFD02}"/>
          </ac:spMkLst>
        </pc:spChg>
        <pc:spChg chg="add">
          <ac:chgData name="Diego BB" userId="dac13eb925f764f6" providerId="LiveId" clId="{3EF33ACD-7B20-477A-85AF-969DB6D00D3A}" dt="2021-12-26T20:29:24.873" v="14902" actId="26606"/>
          <ac:spMkLst>
            <pc:docMk/>
            <pc:sldMk cId="1320182464" sldId="256"/>
            <ac:spMk id="220" creationId="{8CF5712B-BD67-4161-B14B-39305B4145CF}"/>
          </ac:spMkLst>
        </pc:spChg>
        <pc:grpChg chg="add del">
          <ac:chgData name="Diego BB" userId="dac13eb925f764f6" providerId="LiveId" clId="{3EF33ACD-7B20-477A-85AF-969DB6D00D3A}" dt="2021-12-26T15:30:19.412" v="12319" actId="26606"/>
          <ac:grpSpMkLst>
            <pc:docMk/>
            <pc:sldMk cId="1320182464" sldId="256"/>
            <ac:grpSpMk id="10" creationId="{042BC7E5-76DB-4826-8C07-4A49B6353F76}"/>
          </ac:grpSpMkLst>
        </pc:grpChg>
        <pc:grpChg chg="add del">
          <ac:chgData name="Diego BB" userId="dac13eb925f764f6" providerId="LiveId" clId="{3EF33ACD-7B20-477A-85AF-969DB6D00D3A}" dt="2021-12-26T15:30:19.412" v="12319" actId="26606"/>
          <ac:grpSpMkLst>
            <pc:docMk/>
            <pc:sldMk cId="1320182464" sldId="256"/>
            <ac:grpSpMk id="24" creationId="{FB9739EB-7F66-433D-841F-AB3CD18700B7}"/>
          </ac:grpSpMkLst>
        </pc:grpChg>
        <pc:grpChg chg="add del">
          <ac:chgData name="Diego BB" userId="dac13eb925f764f6" providerId="LiveId" clId="{3EF33ACD-7B20-477A-85AF-969DB6D00D3A}" dt="2021-12-26T15:30:38.032" v="12323" actId="26606"/>
          <ac:grpSpMkLst>
            <pc:docMk/>
            <pc:sldMk cId="1320182464" sldId="256"/>
            <ac:grpSpMk id="48" creationId="{042BC7E5-76DB-4826-8C07-4A49B6353F76}"/>
          </ac:grpSpMkLst>
        </pc:grpChg>
        <pc:grpChg chg="add del">
          <ac:chgData name="Diego BB" userId="dac13eb925f764f6" providerId="LiveId" clId="{3EF33ACD-7B20-477A-85AF-969DB6D00D3A}" dt="2021-12-26T15:30:38.032" v="12323" actId="26606"/>
          <ac:grpSpMkLst>
            <pc:docMk/>
            <pc:sldMk cId="1320182464" sldId="256"/>
            <ac:grpSpMk id="62" creationId="{FB9739EB-7F66-433D-841F-AB3CD18700B7}"/>
          </ac:grpSpMkLst>
        </pc:grpChg>
        <pc:grpChg chg="add">
          <ac:chgData name="Diego BB" userId="dac13eb925f764f6" providerId="LiveId" clId="{3EF33ACD-7B20-477A-85AF-969DB6D00D3A}" dt="2021-12-26T20:29:24.873" v="14902" actId="26606"/>
          <ac:grpSpMkLst>
            <pc:docMk/>
            <pc:sldMk cId="1320182464" sldId="256"/>
            <ac:grpSpMk id="97" creationId="{029BEE5B-DF13-4270-850B-9FA09569C317}"/>
          </ac:grpSpMkLst>
        </pc:grpChg>
        <pc:grpChg chg="add del">
          <ac:chgData name="Diego BB" userId="dac13eb925f764f6" providerId="LiveId" clId="{3EF33ACD-7B20-477A-85AF-969DB6D00D3A}" dt="2021-12-26T20:28:36.337" v="14894" actId="26606"/>
          <ac:grpSpMkLst>
            <pc:docMk/>
            <pc:sldMk cId="1320182464" sldId="256"/>
            <ac:grpSpMk id="102" creationId="{B4E48C8E-1009-4750-9630-436223C9EED4}"/>
          </ac:grpSpMkLst>
        </pc:grpChg>
        <pc:grpChg chg="add del">
          <ac:chgData name="Diego BB" userId="dac13eb925f764f6" providerId="LiveId" clId="{3EF33ACD-7B20-477A-85AF-969DB6D00D3A}" dt="2021-12-26T20:28:36.337" v="14894" actId="26606"/>
          <ac:grpSpMkLst>
            <pc:docMk/>
            <pc:sldMk cId="1320182464" sldId="256"/>
            <ac:grpSpMk id="123" creationId="{C7D38E5F-6E59-41DA-B3CA-6AD28BF6420F}"/>
          </ac:grpSpMkLst>
        </pc:grpChg>
        <pc:grpChg chg="add del">
          <ac:chgData name="Diego BB" userId="dac13eb925f764f6" providerId="LiveId" clId="{3EF33ACD-7B20-477A-85AF-969DB6D00D3A}" dt="2021-12-26T20:27:48.320" v="14873" actId="26606"/>
          <ac:grpSpMkLst>
            <pc:docMk/>
            <pc:sldMk cId="1320182464" sldId="256"/>
            <ac:grpSpMk id="134" creationId="{029BEE5B-DF13-4270-850B-9FA09569C317}"/>
          </ac:grpSpMkLst>
        </pc:grpChg>
        <pc:grpChg chg="add del">
          <ac:chgData name="Diego BB" userId="dac13eb925f764f6" providerId="LiveId" clId="{3EF33ACD-7B20-477A-85AF-969DB6D00D3A}" dt="2021-12-26T20:27:48.320" v="14873" actId="26606"/>
          <ac:grpSpMkLst>
            <pc:docMk/>
            <pc:sldMk cId="1320182464" sldId="256"/>
            <ac:grpSpMk id="155" creationId="{34737399-EF40-4483-BDC3-A8E5D463F0A2}"/>
          </ac:grpSpMkLst>
        </pc:grpChg>
        <pc:grpChg chg="add del">
          <ac:chgData name="Diego BB" userId="dac13eb925f764f6" providerId="LiveId" clId="{3EF33ACD-7B20-477A-85AF-969DB6D00D3A}" dt="2021-12-26T20:27:52.962" v="14877" actId="26606"/>
          <ac:grpSpMkLst>
            <pc:docMk/>
            <pc:sldMk cId="1320182464" sldId="256"/>
            <ac:grpSpMk id="165" creationId="{029BEE5B-DF13-4270-850B-9FA09569C317}"/>
          </ac:grpSpMkLst>
        </pc:grpChg>
        <pc:grpChg chg="add del">
          <ac:chgData name="Diego BB" userId="dac13eb925f764f6" providerId="LiveId" clId="{3EF33ACD-7B20-477A-85AF-969DB6D00D3A}" dt="2021-12-26T20:27:52.962" v="14877" actId="26606"/>
          <ac:grpSpMkLst>
            <pc:docMk/>
            <pc:sldMk cId="1320182464" sldId="256"/>
            <ac:grpSpMk id="166" creationId="{34737399-EF40-4483-BDC3-A8E5D463F0A2}"/>
          </ac:grpSpMkLst>
        </pc:grpChg>
        <pc:grpChg chg="add del">
          <ac:chgData name="Diego BB" userId="dac13eb925f764f6" providerId="LiveId" clId="{3EF33ACD-7B20-477A-85AF-969DB6D00D3A}" dt="2021-12-26T20:27:57.413" v="14879" actId="26606"/>
          <ac:grpSpMkLst>
            <pc:docMk/>
            <pc:sldMk cId="1320182464" sldId="256"/>
            <ac:grpSpMk id="176" creationId="{693B4105-989A-4A79-A881-75F3602AEEED}"/>
          </ac:grpSpMkLst>
        </pc:grpChg>
        <pc:grpChg chg="add del">
          <ac:chgData name="Diego BB" userId="dac13eb925f764f6" providerId="LiveId" clId="{3EF33ACD-7B20-477A-85AF-969DB6D00D3A}" dt="2021-12-26T20:28:06.878" v="14883" actId="26606"/>
          <ac:grpSpMkLst>
            <pc:docMk/>
            <pc:sldMk cId="1320182464" sldId="256"/>
            <ac:grpSpMk id="184" creationId="{029BEE5B-DF13-4270-850B-9FA09569C317}"/>
          </ac:grpSpMkLst>
        </pc:grpChg>
        <pc:grpChg chg="add del">
          <ac:chgData name="Diego BB" userId="dac13eb925f764f6" providerId="LiveId" clId="{3EF33ACD-7B20-477A-85AF-969DB6D00D3A}" dt="2021-12-26T20:28:06.878" v="14883" actId="26606"/>
          <ac:grpSpMkLst>
            <pc:docMk/>
            <pc:sldMk cId="1320182464" sldId="256"/>
            <ac:grpSpMk id="185" creationId="{34737399-EF40-4483-BDC3-A8E5D463F0A2}"/>
          </ac:grpSpMkLst>
        </pc:grpChg>
        <pc:grpChg chg="add">
          <ac:chgData name="Diego BB" userId="dac13eb925f764f6" providerId="LiveId" clId="{3EF33ACD-7B20-477A-85AF-969DB6D00D3A}" dt="2021-12-26T20:29:24.873" v="14902" actId="26606"/>
          <ac:grpSpMkLst>
            <pc:docMk/>
            <pc:sldMk cId="1320182464" sldId="256"/>
            <ac:grpSpMk id="237" creationId="{34737399-EF40-4483-BDC3-A8E5D463F0A2}"/>
          </ac:grpSpMkLst>
        </pc:grpChg>
        <pc:picChg chg="add mod ord">
          <ac:chgData name="Diego BB" userId="dac13eb925f764f6" providerId="LiveId" clId="{3EF33ACD-7B20-477A-85AF-969DB6D00D3A}" dt="2021-12-26T20:29:24.873" v="14902" actId="26606"/>
          <ac:picMkLst>
            <pc:docMk/>
            <pc:sldMk cId="1320182464" sldId="256"/>
            <ac:picMk id="5" creationId="{710E00A2-6163-4CFF-8E98-5CDBC65C4615}"/>
          </ac:picMkLst>
        </pc:picChg>
        <pc:picChg chg="add mod ord">
          <ac:chgData name="Diego BB" userId="dac13eb925f764f6" providerId="LiveId" clId="{3EF33ACD-7B20-477A-85AF-969DB6D00D3A}" dt="2021-12-26T20:29:24.873" v="14902" actId="26606"/>
          <ac:picMkLst>
            <pc:docMk/>
            <pc:sldMk cId="1320182464" sldId="256"/>
            <ac:picMk id="55" creationId="{393F2EA6-A8F0-471A-9FEA-133B3F0AF8C4}"/>
          </ac:picMkLst>
        </pc:picChg>
        <pc:cxnChg chg="add del">
          <ac:chgData name="Diego BB" userId="dac13eb925f764f6" providerId="LiveId" clId="{3EF33ACD-7B20-477A-85AF-969DB6D00D3A}" dt="2021-12-26T15:30:38.051" v="12324" actId="26606"/>
          <ac:cxnSpMkLst>
            <pc:docMk/>
            <pc:sldMk cId="1320182464" sldId="256"/>
            <ac:cxnSpMk id="40" creationId="{EC4521DE-248E-440D-AAD6-FD9E7D34B3BF}"/>
          </ac:cxnSpMkLst>
        </pc:cxnChg>
        <pc:cxnChg chg="add del">
          <ac:chgData name="Diego BB" userId="dac13eb925f764f6" providerId="LiveId" clId="{3EF33ACD-7B20-477A-85AF-969DB6D00D3A}" dt="2021-12-26T15:30:38.051" v="12324" actId="26606"/>
          <ac:cxnSpMkLst>
            <pc:docMk/>
            <pc:sldMk cId="1320182464" sldId="256"/>
            <ac:cxnSpMk id="41" creationId="{442C13FA-4C0F-42D0-9626-5BA6040D8C31}"/>
          </ac:cxnSpMkLst>
        </pc:cxnChg>
        <pc:cxnChg chg="add del">
          <ac:chgData name="Diego BB" userId="dac13eb925f764f6" providerId="LiveId" clId="{3EF33ACD-7B20-477A-85AF-969DB6D00D3A}" dt="2021-12-26T15:40:43.722" v="12357" actId="26606"/>
          <ac:cxnSpMkLst>
            <pc:docMk/>
            <pc:sldMk cId="1320182464" sldId="256"/>
            <ac:cxnSpMk id="78" creationId="{E6D6B450-4278-45B8-88C7-C061710E3C7E}"/>
          </ac:cxnSpMkLst>
        </pc:cxnChg>
        <pc:cxnChg chg="add del">
          <ac:chgData name="Diego BB" userId="dac13eb925f764f6" providerId="LiveId" clId="{3EF33ACD-7B20-477A-85AF-969DB6D00D3A}" dt="2021-12-26T15:40:43.722" v="12357" actId="26606"/>
          <ac:cxnSpMkLst>
            <pc:docMk/>
            <pc:sldMk cId="1320182464" sldId="256"/>
            <ac:cxnSpMk id="79" creationId="{EE7CEFB9-5672-4FC6-981B-C8DA3FE08EA2}"/>
          </ac:cxnSpMkLst>
        </pc:cxnChg>
        <pc:cxnChg chg="add del">
          <ac:chgData name="Diego BB" userId="dac13eb925f764f6" providerId="LiveId" clId="{3EF33ACD-7B20-477A-85AF-969DB6D00D3A}" dt="2021-12-26T15:40:43.722" v="12357" actId="26606"/>
          <ac:cxnSpMkLst>
            <pc:docMk/>
            <pc:sldMk cId="1320182464" sldId="256"/>
            <ac:cxnSpMk id="80" creationId="{74234A4C-A256-4139-A5F4-27078F0D6796}"/>
          </ac:cxnSpMkLst>
        </pc:cxnChg>
      </pc:sldChg>
      <pc:sldChg chg="addSp delSp modSp mod setBg setClrOvrMap">
        <pc:chgData name="Diego BB" userId="dac13eb925f764f6" providerId="LiveId" clId="{3EF33ACD-7B20-477A-85AF-969DB6D00D3A}" dt="2021-12-26T17:46:14.218" v="12847" actId="113"/>
        <pc:sldMkLst>
          <pc:docMk/>
          <pc:sldMk cId="853564259" sldId="257"/>
        </pc:sldMkLst>
        <pc:spChg chg="mod">
          <ac:chgData name="Diego BB" userId="dac13eb925f764f6" providerId="LiveId" clId="{3EF33ACD-7B20-477A-85AF-969DB6D00D3A}" dt="2021-12-26T15:32:10.416" v="12342" actId="26606"/>
          <ac:spMkLst>
            <pc:docMk/>
            <pc:sldMk cId="853564259" sldId="257"/>
            <ac:spMk id="2" creationId="{A016F53C-0437-4F5A-97E7-8FED6A64F523}"/>
          </ac:spMkLst>
        </pc:spChg>
        <pc:spChg chg="add del mod">
          <ac:chgData name="Diego BB" userId="dac13eb925f764f6" providerId="LiveId" clId="{3EF33ACD-7B20-477A-85AF-969DB6D00D3A}" dt="2021-12-26T15:32:10.416" v="12342" actId="26606"/>
          <ac:spMkLst>
            <pc:docMk/>
            <pc:sldMk cId="853564259" sldId="257"/>
            <ac:spMk id="3" creationId="{21D1D407-8B1C-468B-91FD-7D990D7BC74A}"/>
          </ac:spMkLst>
        </pc:spChg>
        <pc:spChg chg="add del">
          <ac:chgData name="Diego BB" userId="dac13eb925f764f6" providerId="LiveId" clId="{3EF33ACD-7B20-477A-85AF-969DB6D00D3A}" dt="2021-12-26T15:30:58.359" v="12327" actId="26606"/>
          <ac:spMkLst>
            <pc:docMk/>
            <pc:sldMk cId="853564259" sldId="257"/>
            <ac:spMk id="8" creationId="{7CB4857B-ED7C-444D-9F04-2F885114A1C2}"/>
          </ac:spMkLst>
        </pc:spChg>
        <pc:spChg chg="add del">
          <ac:chgData name="Diego BB" userId="dac13eb925f764f6" providerId="LiveId" clId="{3EF33ACD-7B20-477A-85AF-969DB6D00D3A}" dt="2021-12-26T15:31:11.923" v="12333" actId="26606"/>
          <ac:spMkLst>
            <pc:docMk/>
            <pc:sldMk cId="853564259" sldId="257"/>
            <ac:spMk id="9" creationId="{7CB4857B-ED7C-444D-9F04-2F885114A1C2}"/>
          </ac:spMkLst>
        </pc:spChg>
        <pc:spChg chg="add del">
          <ac:chgData name="Diego BB" userId="dac13eb925f764f6" providerId="LiveId" clId="{3EF33ACD-7B20-477A-85AF-969DB6D00D3A}" dt="2021-12-26T15:30:58.359" v="12327" actId="26606"/>
          <ac:spMkLst>
            <pc:docMk/>
            <pc:sldMk cId="853564259" sldId="257"/>
            <ac:spMk id="10" creationId="{D18046FB-44EA-4FD8-A585-EA09A319B2D0}"/>
          </ac:spMkLst>
        </pc:spChg>
        <pc:spChg chg="add del">
          <ac:chgData name="Diego BB" userId="dac13eb925f764f6" providerId="LiveId" clId="{3EF33ACD-7B20-477A-85AF-969DB6D00D3A}" dt="2021-12-26T15:31:11.923" v="12333" actId="26606"/>
          <ac:spMkLst>
            <pc:docMk/>
            <pc:sldMk cId="853564259" sldId="257"/>
            <ac:spMk id="11" creationId="{D18046FB-44EA-4FD8-A585-EA09A319B2D0}"/>
          </ac:spMkLst>
        </pc:spChg>
        <pc:spChg chg="add del">
          <ac:chgData name="Diego BB" userId="dac13eb925f764f6" providerId="LiveId" clId="{3EF33ACD-7B20-477A-85AF-969DB6D00D3A}" dt="2021-12-26T15:30:58.359" v="12327" actId="26606"/>
          <ac:spMkLst>
            <pc:docMk/>
            <pc:sldMk cId="853564259" sldId="257"/>
            <ac:spMk id="12" creationId="{479F5F2B-8B58-4140-AE6A-51F6C67B18D9}"/>
          </ac:spMkLst>
        </pc:spChg>
        <pc:spChg chg="add del">
          <ac:chgData name="Diego BB" userId="dac13eb925f764f6" providerId="LiveId" clId="{3EF33ACD-7B20-477A-85AF-969DB6D00D3A}" dt="2021-12-26T15:31:11.923" v="12333" actId="26606"/>
          <ac:spMkLst>
            <pc:docMk/>
            <pc:sldMk cId="853564259" sldId="257"/>
            <ac:spMk id="13" creationId="{479F5F2B-8B58-4140-AE6A-51F6C67B18D9}"/>
          </ac:spMkLst>
        </pc:spChg>
        <pc:spChg chg="add del">
          <ac:chgData name="Diego BB" userId="dac13eb925f764f6" providerId="LiveId" clId="{3EF33ACD-7B20-477A-85AF-969DB6D00D3A}" dt="2021-12-26T15:31:11.923" v="12333" actId="26606"/>
          <ac:spMkLst>
            <pc:docMk/>
            <pc:sldMk cId="853564259" sldId="257"/>
            <ac:spMk id="14" creationId="{21D1D407-8B1C-468B-91FD-7D990D7BC74A}"/>
          </ac:spMkLst>
        </pc:spChg>
        <pc:spChg chg="add del">
          <ac:chgData name="Diego BB" userId="dac13eb925f764f6" providerId="LiveId" clId="{3EF33ACD-7B20-477A-85AF-969DB6D00D3A}" dt="2021-12-26T15:32:04.483" v="12335" actId="26606"/>
          <ac:spMkLst>
            <pc:docMk/>
            <pc:sldMk cId="853564259" sldId="257"/>
            <ac:spMk id="16" creationId="{7D96243B-ECED-4B71-8E06-AE9A285EAD20}"/>
          </ac:spMkLst>
        </pc:spChg>
        <pc:spChg chg="add del">
          <ac:chgData name="Diego BB" userId="dac13eb925f764f6" providerId="LiveId" clId="{3EF33ACD-7B20-477A-85AF-969DB6D00D3A}" dt="2021-12-26T15:32:04.483" v="12335" actId="26606"/>
          <ac:spMkLst>
            <pc:docMk/>
            <pc:sldMk cId="853564259" sldId="257"/>
            <ac:spMk id="17" creationId="{DEE2AD96-B495-4E06-9291-B71706F728CB}"/>
          </ac:spMkLst>
        </pc:spChg>
        <pc:spChg chg="add del">
          <ac:chgData name="Diego BB" userId="dac13eb925f764f6" providerId="LiveId" clId="{3EF33ACD-7B20-477A-85AF-969DB6D00D3A}" dt="2021-12-26T15:32:04.483" v="12335" actId="26606"/>
          <ac:spMkLst>
            <pc:docMk/>
            <pc:sldMk cId="853564259" sldId="257"/>
            <ac:spMk id="18" creationId="{A09989E4-EFDC-4A90-A633-E0525FB4139E}"/>
          </ac:spMkLst>
        </pc:spChg>
        <pc:spChg chg="add del">
          <ac:chgData name="Diego BB" userId="dac13eb925f764f6" providerId="LiveId" clId="{3EF33ACD-7B20-477A-85AF-969DB6D00D3A}" dt="2021-12-26T15:32:04.483" v="12335" actId="26606"/>
          <ac:spMkLst>
            <pc:docMk/>
            <pc:sldMk cId="853564259" sldId="257"/>
            <ac:spMk id="19" creationId="{53CF6D67-C5A8-4ADD-9E8E-1E38CA1D3166}"/>
          </ac:spMkLst>
        </pc:spChg>
        <pc:spChg chg="add del">
          <ac:chgData name="Diego BB" userId="dac13eb925f764f6" providerId="LiveId" clId="{3EF33ACD-7B20-477A-85AF-969DB6D00D3A}" dt="2021-12-26T15:32:04.483" v="12335" actId="26606"/>
          <ac:spMkLst>
            <pc:docMk/>
            <pc:sldMk cId="853564259" sldId="257"/>
            <ac:spMk id="20" creationId="{86909FA0-B515-4681-B7A8-FA281D133B94}"/>
          </ac:spMkLst>
        </pc:spChg>
        <pc:spChg chg="add del">
          <ac:chgData name="Diego BB" userId="dac13eb925f764f6" providerId="LiveId" clId="{3EF33ACD-7B20-477A-85AF-969DB6D00D3A}" dt="2021-12-26T15:32:04.483" v="12335" actId="26606"/>
          <ac:spMkLst>
            <pc:docMk/>
            <pc:sldMk cId="853564259" sldId="257"/>
            <ac:spMk id="21" creationId="{21C9FE86-FCC3-4A31-AA1C-C882262B7FE7}"/>
          </ac:spMkLst>
        </pc:spChg>
        <pc:spChg chg="add del">
          <ac:chgData name="Diego BB" userId="dac13eb925f764f6" providerId="LiveId" clId="{3EF33ACD-7B20-477A-85AF-969DB6D00D3A}" dt="2021-12-26T15:32:04.483" v="12335" actId="26606"/>
          <ac:spMkLst>
            <pc:docMk/>
            <pc:sldMk cId="853564259" sldId="257"/>
            <ac:spMk id="22" creationId="{21D1D407-8B1C-468B-91FD-7D990D7BC74A}"/>
          </ac:spMkLst>
        </pc:spChg>
        <pc:spChg chg="add del">
          <ac:chgData name="Diego BB" userId="dac13eb925f764f6" providerId="LiveId" clId="{3EF33ACD-7B20-477A-85AF-969DB6D00D3A}" dt="2021-12-26T15:32:06.722" v="12337" actId="26606"/>
          <ac:spMkLst>
            <pc:docMk/>
            <pc:sldMk cId="853564259" sldId="257"/>
            <ac:spMk id="24" creationId="{9264D464-898B-4908-88FD-33A83D6ED64E}"/>
          </ac:spMkLst>
        </pc:spChg>
        <pc:spChg chg="add del">
          <ac:chgData name="Diego BB" userId="dac13eb925f764f6" providerId="LiveId" clId="{3EF33ACD-7B20-477A-85AF-969DB6D00D3A}" dt="2021-12-26T15:32:06.722" v="12337" actId="26606"/>
          <ac:spMkLst>
            <pc:docMk/>
            <pc:sldMk cId="853564259" sldId="257"/>
            <ac:spMk id="25" creationId="{F0BC1D9E-4401-4EC0-88FD-ED103CB570EA}"/>
          </ac:spMkLst>
        </pc:spChg>
        <pc:spChg chg="add del">
          <ac:chgData name="Diego BB" userId="dac13eb925f764f6" providerId="LiveId" clId="{3EF33ACD-7B20-477A-85AF-969DB6D00D3A}" dt="2021-12-26T15:32:06.722" v="12337" actId="26606"/>
          <ac:spMkLst>
            <pc:docMk/>
            <pc:sldMk cId="853564259" sldId="257"/>
            <ac:spMk id="26" creationId="{B0AAF7C9-094E-400C-A428-F6C2262F6527}"/>
          </ac:spMkLst>
        </pc:spChg>
        <pc:spChg chg="add del">
          <ac:chgData name="Diego BB" userId="dac13eb925f764f6" providerId="LiveId" clId="{3EF33ACD-7B20-477A-85AF-969DB6D00D3A}" dt="2021-12-26T15:32:06.722" v="12337" actId="26606"/>
          <ac:spMkLst>
            <pc:docMk/>
            <pc:sldMk cId="853564259" sldId="257"/>
            <ac:spMk id="27" creationId="{21D1D407-8B1C-468B-91FD-7D990D7BC74A}"/>
          </ac:spMkLst>
        </pc:spChg>
        <pc:spChg chg="add del">
          <ac:chgData name="Diego BB" userId="dac13eb925f764f6" providerId="LiveId" clId="{3EF33ACD-7B20-477A-85AF-969DB6D00D3A}" dt="2021-12-26T15:32:06.722" v="12337" actId="26606"/>
          <ac:spMkLst>
            <pc:docMk/>
            <pc:sldMk cId="853564259" sldId="257"/>
            <ac:spMk id="28" creationId="{6200B311-3585-4069-AAC6-CD443FA5B8AD}"/>
          </ac:spMkLst>
        </pc:spChg>
        <pc:spChg chg="add del">
          <ac:chgData name="Diego BB" userId="dac13eb925f764f6" providerId="LiveId" clId="{3EF33ACD-7B20-477A-85AF-969DB6D00D3A}" dt="2021-12-26T15:32:08.436" v="12339" actId="26606"/>
          <ac:spMkLst>
            <pc:docMk/>
            <pc:sldMk cId="853564259" sldId="257"/>
            <ac:spMk id="30" creationId="{907EF6B7-1338-4443-8C46-6A318D952DFD}"/>
          </ac:spMkLst>
        </pc:spChg>
        <pc:spChg chg="add del">
          <ac:chgData name="Diego BB" userId="dac13eb925f764f6" providerId="LiveId" clId="{3EF33ACD-7B20-477A-85AF-969DB6D00D3A}" dt="2021-12-26T15:32:08.436" v="12339" actId="26606"/>
          <ac:spMkLst>
            <pc:docMk/>
            <pc:sldMk cId="853564259" sldId="257"/>
            <ac:spMk id="31" creationId="{DAAE4CDD-124C-4DCF-9584-B6033B545DD5}"/>
          </ac:spMkLst>
        </pc:spChg>
        <pc:spChg chg="add del">
          <ac:chgData name="Diego BB" userId="dac13eb925f764f6" providerId="LiveId" clId="{3EF33ACD-7B20-477A-85AF-969DB6D00D3A}" dt="2021-12-26T15:32:08.436" v="12339" actId="26606"/>
          <ac:spMkLst>
            <pc:docMk/>
            <pc:sldMk cId="853564259" sldId="257"/>
            <ac:spMk id="32" creationId="{081E4A58-353D-44AE-B2FC-2A74E2E400F7}"/>
          </ac:spMkLst>
        </pc:spChg>
        <pc:spChg chg="add del">
          <ac:chgData name="Diego BB" userId="dac13eb925f764f6" providerId="LiveId" clId="{3EF33ACD-7B20-477A-85AF-969DB6D00D3A}" dt="2021-12-26T15:32:08.436" v="12339" actId="26606"/>
          <ac:spMkLst>
            <pc:docMk/>
            <pc:sldMk cId="853564259" sldId="257"/>
            <ac:spMk id="33" creationId="{21D1D407-8B1C-468B-91FD-7D990D7BC74A}"/>
          </ac:spMkLst>
        </pc:spChg>
        <pc:spChg chg="add del">
          <ac:chgData name="Diego BB" userId="dac13eb925f764f6" providerId="LiveId" clId="{3EF33ACD-7B20-477A-85AF-969DB6D00D3A}" dt="2021-12-26T15:32:10.396" v="12341" actId="26606"/>
          <ac:spMkLst>
            <pc:docMk/>
            <pc:sldMk cId="853564259" sldId="257"/>
            <ac:spMk id="35" creationId="{33CD251C-A887-4D2F-925B-FC097198538B}"/>
          </ac:spMkLst>
        </pc:spChg>
        <pc:spChg chg="add del">
          <ac:chgData name="Diego BB" userId="dac13eb925f764f6" providerId="LiveId" clId="{3EF33ACD-7B20-477A-85AF-969DB6D00D3A}" dt="2021-12-26T15:32:10.396" v="12341" actId="26606"/>
          <ac:spMkLst>
            <pc:docMk/>
            <pc:sldMk cId="853564259" sldId="257"/>
            <ac:spMk id="36" creationId="{B19D093C-27FB-4032-B282-42C4563F257C}"/>
          </ac:spMkLst>
        </pc:spChg>
        <pc:spChg chg="add del">
          <ac:chgData name="Diego BB" userId="dac13eb925f764f6" providerId="LiveId" clId="{3EF33ACD-7B20-477A-85AF-969DB6D00D3A}" dt="2021-12-26T15:32:10.396" v="12341" actId="26606"/>
          <ac:spMkLst>
            <pc:docMk/>
            <pc:sldMk cId="853564259" sldId="257"/>
            <ac:spMk id="40" creationId="{21D1D407-8B1C-468B-91FD-7D990D7BC74A}"/>
          </ac:spMkLst>
        </pc:spChg>
        <pc:spChg chg="add">
          <ac:chgData name="Diego BB" userId="dac13eb925f764f6" providerId="LiveId" clId="{3EF33ACD-7B20-477A-85AF-969DB6D00D3A}" dt="2021-12-26T15:32:10.416" v="12342" actId="26606"/>
          <ac:spMkLst>
            <pc:docMk/>
            <pc:sldMk cId="853564259" sldId="257"/>
            <ac:spMk id="42" creationId="{DEE2AD96-B495-4E06-9291-B71706F728CB}"/>
          </ac:spMkLst>
        </pc:spChg>
        <pc:spChg chg="add">
          <ac:chgData name="Diego BB" userId="dac13eb925f764f6" providerId="LiveId" clId="{3EF33ACD-7B20-477A-85AF-969DB6D00D3A}" dt="2021-12-26T15:32:10.416" v="12342" actId="26606"/>
          <ac:spMkLst>
            <pc:docMk/>
            <pc:sldMk cId="853564259" sldId="257"/>
            <ac:spMk id="43" creationId="{53CF6D67-C5A8-4ADD-9E8E-1E38CA1D3166}"/>
          </ac:spMkLst>
        </pc:spChg>
        <pc:spChg chg="add">
          <ac:chgData name="Diego BB" userId="dac13eb925f764f6" providerId="LiveId" clId="{3EF33ACD-7B20-477A-85AF-969DB6D00D3A}" dt="2021-12-26T15:32:10.416" v="12342" actId="26606"/>
          <ac:spMkLst>
            <pc:docMk/>
            <pc:sldMk cId="853564259" sldId="257"/>
            <ac:spMk id="44" creationId="{86909FA0-B515-4681-B7A8-FA281D133B94}"/>
          </ac:spMkLst>
        </pc:spChg>
        <pc:spChg chg="add">
          <ac:chgData name="Diego BB" userId="dac13eb925f764f6" providerId="LiveId" clId="{3EF33ACD-7B20-477A-85AF-969DB6D00D3A}" dt="2021-12-26T15:32:10.416" v="12342" actId="26606"/>
          <ac:spMkLst>
            <pc:docMk/>
            <pc:sldMk cId="853564259" sldId="257"/>
            <ac:spMk id="45" creationId="{21C9FE86-FCC3-4A31-AA1C-C882262B7FE7}"/>
          </ac:spMkLst>
        </pc:spChg>
        <pc:spChg chg="add">
          <ac:chgData name="Diego BB" userId="dac13eb925f764f6" providerId="LiveId" clId="{3EF33ACD-7B20-477A-85AF-969DB6D00D3A}" dt="2021-12-26T15:32:10.416" v="12342" actId="26606"/>
          <ac:spMkLst>
            <pc:docMk/>
            <pc:sldMk cId="853564259" sldId="257"/>
            <ac:spMk id="46" creationId="{7D96243B-ECED-4B71-8E06-AE9A285EAD20}"/>
          </ac:spMkLst>
        </pc:spChg>
        <pc:spChg chg="add">
          <ac:chgData name="Diego BB" userId="dac13eb925f764f6" providerId="LiveId" clId="{3EF33ACD-7B20-477A-85AF-969DB6D00D3A}" dt="2021-12-26T15:32:10.416" v="12342" actId="26606"/>
          <ac:spMkLst>
            <pc:docMk/>
            <pc:sldMk cId="853564259" sldId="257"/>
            <ac:spMk id="47" creationId="{A09989E4-EFDC-4A90-A633-E0525FB4139E}"/>
          </ac:spMkLst>
        </pc:spChg>
        <pc:spChg chg="add mod">
          <ac:chgData name="Diego BB" userId="dac13eb925f764f6" providerId="LiveId" clId="{3EF33ACD-7B20-477A-85AF-969DB6D00D3A}" dt="2021-12-26T17:46:14.218" v="12847" actId="113"/>
          <ac:spMkLst>
            <pc:docMk/>
            <pc:sldMk cId="853564259" sldId="257"/>
            <ac:spMk id="48" creationId="{21D1D407-8B1C-468B-91FD-7D990D7BC74A}"/>
          </ac:spMkLst>
        </pc:spChg>
        <pc:grpChg chg="add del">
          <ac:chgData name="Diego BB" userId="dac13eb925f764f6" providerId="LiveId" clId="{3EF33ACD-7B20-477A-85AF-969DB6D00D3A}" dt="2021-12-26T15:32:10.396" v="12341" actId="26606"/>
          <ac:grpSpMkLst>
            <pc:docMk/>
            <pc:sldMk cId="853564259" sldId="257"/>
            <ac:grpSpMk id="37" creationId="{35EE815E-1BD3-4777-B652-6D98825BF66B}"/>
          </ac:grpSpMkLst>
        </pc:grpChg>
        <pc:graphicFrameChg chg="add del">
          <ac:chgData name="Diego BB" userId="dac13eb925f764f6" providerId="LiveId" clId="{3EF33ACD-7B20-477A-85AF-969DB6D00D3A}" dt="2021-12-26T15:31:01.334" v="12329" actId="26606"/>
          <ac:graphicFrameMkLst>
            <pc:docMk/>
            <pc:sldMk cId="853564259" sldId="257"/>
            <ac:graphicFrameMk id="5" creationId="{E4888679-3BED-469A-A7FA-A4D79C3714C4}"/>
          </ac:graphicFrameMkLst>
        </pc:graphicFrameChg>
        <pc:graphicFrameChg chg="add del">
          <ac:chgData name="Diego BB" userId="dac13eb925f764f6" providerId="LiveId" clId="{3EF33ACD-7B20-477A-85AF-969DB6D00D3A}" dt="2021-12-26T15:31:09.099" v="12331" actId="26606"/>
          <ac:graphicFrameMkLst>
            <pc:docMk/>
            <pc:sldMk cId="853564259" sldId="257"/>
            <ac:graphicFrameMk id="7" creationId="{040A85AC-3343-4C91-9241-87A4E6D6D378}"/>
          </ac:graphicFrameMkLst>
        </pc:graphicFrameChg>
      </pc:sldChg>
      <pc:sldChg chg="addSp modSp mod setBg">
        <pc:chgData name="Diego BB" userId="dac13eb925f764f6" providerId="LiveId" clId="{3EF33ACD-7B20-477A-85AF-969DB6D00D3A}" dt="2021-12-26T16:51:41.243" v="12509" actId="113"/>
        <pc:sldMkLst>
          <pc:docMk/>
          <pc:sldMk cId="3366835517" sldId="258"/>
        </pc:sldMkLst>
        <pc:spChg chg="mod">
          <ac:chgData name="Diego BB" userId="dac13eb925f764f6" providerId="LiveId" clId="{3EF33ACD-7B20-477A-85AF-969DB6D00D3A}" dt="2021-12-26T15:32:15.092" v="12343" actId="26606"/>
          <ac:spMkLst>
            <pc:docMk/>
            <pc:sldMk cId="3366835517" sldId="258"/>
            <ac:spMk id="2" creationId="{196CDE4F-6D1F-4985-B40C-FE75E9F4968D}"/>
          </ac:spMkLst>
        </pc:spChg>
        <pc:spChg chg="mod">
          <ac:chgData name="Diego BB" userId="dac13eb925f764f6" providerId="LiveId" clId="{3EF33ACD-7B20-477A-85AF-969DB6D00D3A}" dt="2021-12-26T16:51:41.243" v="12509" actId="113"/>
          <ac:spMkLst>
            <pc:docMk/>
            <pc:sldMk cId="3366835517" sldId="258"/>
            <ac:spMk id="3" creationId="{4E4B87C2-3AE4-4A69-ADE6-5E4380992BED}"/>
          </ac:spMkLst>
        </pc:spChg>
        <pc:spChg chg="add">
          <ac:chgData name="Diego BB" userId="dac13eb925f764f6" providerId="LiveId" clId="{3EF33ACD-7B20-477A-85AF-969DB6D00D3A}" dt="2021-12-26T15:32:15.092" v="12343" actId="26606"/>
          <ac:spMkLst>
            <pc:docMk/>
            <pc:sldMk cId="3366835517" sldId="258"/>
            <ac:spMk id="8" creationId="{DEE2AD96-B495-4E06-9291-B71706F728CB}"/>
          </ac:spMkLst>
        </pc:spChg>
        <pc:spChg chg="add">
          <ac:chgData name="Diego BB" userId="dac13eb925f764f6" providerId="LiveId" clId="{3EF33ACD-7B20-477A-85AF-969DB6D00D3A}" dt="2021-12-26T15:32:15.092" v="12343" actId="26606"/>
          <ac:spMkLst>
            <pc:docMk/>
            <pc:sldMk cId="3366835517" sldId="258"/>
            <ac:spMk id="10" creationId="{53CF6D67-C5A8-4ADD-9E8E-1E38CA1D3166}"/>
          </ac:spMkLst>
        </pc:spChg>
        <pc:spChg chg="add">
          <ac:chgData name="Diego BB" userId="dac13eb925f764f6" providerId="LiveId" clId="{3EF33ACD-7B20-477A-85AF-969DB6D00D3A}" dt="2021-12-26T15:32:15.092" v="12343" actId="26606"/>
          <ac:spMkLst>
            <pc:docMk/>
            <pc:sldMk cId="3366835517" sldId="258"/>
            <ac:spMk id="12" creationId="{86909FA0-B515-4681-B7A8-FA281D133B94}"/>
          </ac:spMkLst>
        </pc:spChg>
        <pc:spChg chg="add">
          <ac:chgData name="Diego BB" userId="dac13eb925f764f6" providerId="LiveId" clId="{3EF33ACD-7B20-477A-85AF-969DB6D00D3A}" dt="2021-12-26T15:32:15.092" v="12343" actId="26606"/>
          <ac:spMkLst>
            <pc:docMk/>
            <pc:sldMk cId="3366835517" sldId="258"/>
            <ac:spMk id="14" creationId="{21C9FE86-FCC3-4A31-AA1C-C882262B7FE7}"/>
          </ac:spMkLst>
        </pc:spChg>
        <pc:spChg chg="add">
          <ac:chgData name="Diego BB" userId="dac13eb925f764f6" providerId="LiveId" clId="{3EF33ACD-7B20-477A-85AF-969DB6D00D3A}" dt="2021-12-26T15:32:15.092" v="12343" actId="26606"/>
          <ac:spMkLst>
            <pc:docMk/>
            <pc:sldMk cId="3366835517" sldId="258"/>
            <ac:spMk id="16" creationId="{7D96243B-ECED-4B71-8E06-AE9A285EAD20}"/>
          </ac:spMkLst>
        </pc:spChg>
        <pc:spChg chg="add">
          <ac:chgData name="Diego BB" userId="dac13eb925f764f6" providerId="LiveId" clId="{3EF33ACD-7B20-477A-85AF-969DB6D00D3A}" dt="2021-12-26T15:32:15.092" v="12343" actId="26606"/>
          <ac:spMkLst>
            <pc:docMk/>
            <pc:sldMk cId="3366835517" sldId="258"/>
            <ac:spMk id="18" creationId="{A09989E4-EFDC-4A90-A633-E0525FB4139E}"/>
          </ac:spMkLst>
        </pc:spChg>
      </pc:sldChg>
      <pc:sldChg chg="addSp delSp modSp new mod setBg">
        <pc:chgData name="Diego BB" userId="dac13eb925f764f6" providerId="LiveId" clId="{3EF33ACD-7B20-477A-85AF-969DB6D00D3A}" dt="2021-12-26T18:16:17.103" v="14032" actId="20577"/>
        <pc:sldMkLst>
          <pc:docMk/>
          <pc:sldMk cId="2638197351" sldId="259"/>
        </pc:sldMkLst>
        <pc:spChg chg="mod">
          <ac:chgData name="Diego BB" userId="dac13eb925f764f6" providerId="LiveId" clId="{3EF33ACD-7B20-477A-85AF-969DB6D00D3A}" dt="2021-12-26T18:15:45.146" v="14022" actId="20577"/>
          <ac:spMkLst>
            <pc:docMk/>
            <pc:sldMk cId="2638197351" sldId="259"/>
            <ac:spMk id="2" creationId="{06603C6F-900B-4941-A8CB-8FFE94078DC3}"/>
          </ac:spMkLst>
        </pc:spChg>
        <pc:spChg chg="mod">
          <ac:chgData name="Diego BB" userId="dac13eb925f764f6" providerId="LiveId" clId="{3EF33ACD-7B20-477A-85AF-969DB6D00D3A}" dt="2021-12-26T18:16:17.103" v="14032" actId="20577"/>
          <ac:spMkLst>
            <pc:docMk/>
            <pc:sldMk cId="2638197351" sldId="259"/>
            <ac:spMk id="3" creationId="{381020BF-190E-492F-A43B-76B240BB2C29}"/>
          </ac:spMkLst>
        </pc:spChg>
        <pc:spChg chg="add del">
          <ac:chgData name="Diego BB" userId="dac13eb925f764f6" providerId="LiveId" clId="{3EF33ACD-7B20-477A-85AF-969DB6D00D3A}" dt="2021-12-24T15:30:20.657" v="600" actId="26606"/>
          <ac:spMkLst>
            <pc:docMk/>
            <pc:sldMk cId="2638197351" sldId="259"/>
            <ac:spMk id="8" creationId="{7F57BEA8-497D-4AA8-8A18-BDCD696B25FE}"/>
          </ac:spMkLst>
        </pc:spChg>
        <pc:spChg chg="add del">
          <ac:chgData name="Diego BB" userId="dac13eb925f764f6" providerId="LiveId" clId="{3EF33ACD-7B20-477A-85AF-969DB6D00D3A}" dt="2021-12-24T15:30:16.441" v="596" actId="26606"/>
          <ac:spMkLst>
            <pc:docMk/>
            <pc:sldMk cId="2638197351" sldId="259"/>
            <ac:spMk id="10" creationId="{A8384FB5-9ADC-4DDC-881B-597D56F5B15D}"/>
          </ac:spMkLst>
        </pc:spChg>
        <pc:spChg chg="add del">
          <ac:chgData name="Diego BB" userId="dac13eb925f764f6" providerId="LiveId" clId="{3EF33ACD-7B20-477A-85AF-969DB6D00D3A}" dt="2021-12-24T15:30:16.441" v="596" actId="26606"/>
          <ac:spMkLst>
            <pc:docMk/>
            <pc:sldMk cId="2638197351" sldId="259"/>
            <ac:spMk id="12" creationId="{1199E1B1-A8C0-4FE8-A5A8-1CB41D69F857}"/>
          </ac:spMkLst>
        </pc:spChg>
        <pc:spChg chg="add del">
          <ac:chgData name="Diego BB" userId="dac13eb925f764f6" providerId="LiveId" clId="{3EF33ACD-7B20-477A-85AF-969DB6D00D3A}" dt="2021-12-24T15:30:23.977" v="602" actId="26606"/>
          <ac:spMkLst>
            <pc:docMk/>
            <pc:sldMk cId="2638197351" sldId="259"/>
            <ac:spMk id="13" creationId="{A8384FB5-9ADC-4DDC-881B-597D56F5B15D}"/>
          </ac:spMkLst>
        </pc:spChg>
        <pc:spChg chg="add del">
          <ac:chgData name="Diego BB" userId="dac13eb925f764f6" providerId="LiveId" clId="{3EF33ACD-7B20-477A-85AF-969DB6D00D3A}" dt="2021-12-24T15:30:16.441" v="596" actId="26606"/>
          <ac:spMkLst>
            <pc:docMk/>
            <pc:sldMk cId="2638197351" sldId="259"/>
            <ac:spMk id="14" creationId="{84A8DE83-DE75-4B41-9DB4-A7EC0B0DEC0B}"/>
          </ac:spMkLst>
        </pc:spChg>
        <pc:spChg chg="add del">
          <ac:chgData name="Diego BB" userId="dac13eb925f764f6" providerId="LiveId" clId="{3EF33ACD-7B20-477A-85AF-969DB6D00D3A}" dt="2021-12-24T15:30:23.977" v="602" actId="26606"/>
          <ac:spMkLst>
            <pc:docMk/>
            <pc:sldMk cId="2638197351" sldId="259"/>
            <ac:spMk id="15" creationId="{91E5A9A7-95C6-4F4F-B00E-C82E07FE62EF}"/>
          </ac:spMkLst>
        </pc:spChg>
        <pc:spChg chg="add del">
          <ac:chgData name="Diego BB" userId="dac13eb925f764f6" providerId="LiveId" clId="{3EF33ACD-7B20-477A-85AF-969DB6D00D3A}" dt="2021-12-24T15:30:16.441" v="596" actId="26606"/>
          <ac:spMkLst>
            <pc:docMk/>
            <pc:sldMk cId="2638197351" sldId="259"/>
            <ac:spMk id="16" creationId="{A7009A0A-BEF5-4EAC-AF15-E4F9F002E239}"/>
          </ac:spMkLst>
        </pc:spChg>
        <pc:spChg chg="add del">
          <ac:chgData name="Diego BB" userId="dac13eb925f764f6" providerId="LiveId" clId="{3EF33ACD-7B20-477A-85AF-969DB6D00D3A}" dt="2021-12-24T15:30:23.977" v="602" actId="26606"/>
          <ac:spMkLst>
            <pc:docMk/>
            <pc:sldMk cId="2638197351" sldId="259"/>
            <ac:spMk id="17" creationId="{D07DD2DE-F619-49DD-B5E7-03A290FF4ED1}"/>
          </ac:spMkLst>
        </pc:spChg>
        <pc:spChg chg="add del">
          <ac:chgData name="Diego BB" userId="dac13eb925f764f6" providerId="LiveId" clId="{3EF33ACD-7B20-477A-85AF-969DB6D00D3A}" dt="2021-12-24T15:30:23.977" v="602" actId="26606"/>
          <ac:spMkLst>
            <pc:docMk/>
            <pc:sldMk cId="2638197351" sldId="259"/>
            <ac:spMk id="18" creationId="{F8260ED5-17F7-4158-B241-D51DD4CF1B7E}"/>
          </ac:spMkLst>
        </pc:spChg>
        <pc:spChg chg="add del">
          <ac:chgData name="Diego BB" userId="dac13eb925f764f6" providerId="LiveId" clId="{3EF33ACD-7B20-477A-85AF-969DB6D00D3A}" dt="2021-12-24T15:30:23.977" v="602" actId="26606"/>
          <ac:spMkLst>
            <pc:docMk/>
            <pc:sldMk cId="2638197351" sldId="259"/>
            <ac:spMk id="19" creationId="{85149191-5F60-4A28-AAFF-039F96B0F3EC}"/>
          </ac:spMkLst>
        </pc:spChg>
        <pc:spChg chg="add del">
          <ac:chgData name="Diego BB" userId="dac13eb925f764f6" providerId="LiveId" clId="{3EF33ACD-7B20-477A-85AF-969DB6D00D3A}" dt="2021-12-24T15:30:25.088" v="604" actId="26606"/>
          <ac:spMkLst>
            <pc:docMk/>
            <pc:sldMk cId="2638197351" sldId="259"/>
            <ac:spMk id="22" creationId="{7F57BEA8-497D-4AA8-8A18-BDCD696B25FE}"/>
          </ac:spMkLst>
        </pc:spChg>
        <pc:spChg chg="add del">
          <ac:chgData name="Diego BB" userId="dac13eb925f764f6" providerId="LiveId" clId="{3EF33ACD-7B20-477A-85AF-969DB6D00D3A}" dt="2021-12-24T15:30:28.507" v="606" actId="26606"/>
          <ac:spMkLst>
            <pc:docMk/>
            <pc:sldMk cId="2638197351" sldId="259"/>
            <ac:spMk id="26" creationId="{823AC064-BC96-4F32-8AE1-B2FD38754823}"/>
          </ac:spMkLst>
        </pc:spChg>
        <pc:spChg chg="add del">
          <ac:chgData name="Diego BB" userId="dac13eb925f764f6" providerId="LiveId" clId="{3EF33ACD-7B20-477A-85AF-969DB6D00D3A}" dt="2021-12-24T15:30:30.255" v="608" actId="26606"/>
          <ac:spMkLst>
            <pc:docMk/>
            <pc:sldMk cId="2638197351" sldId="259"/>
            <ac:spMk id="29" creationId="{23D09407-53BC-485E-B4CE-BC5E4FC4B25B}"/>
          </ac:spMkLst>
        </pc:spChg>
        <pc:spChg chg="add del">
          <ac:chgData name="Diego BB" userId="dac13eb925f764f6" providerId="LiveId" clId="{3EF33ACD-7B20-477A-85AF-969DB6D00D3A}" dt="2021-12-24T15:30:30.255" v="608" actId="26606"/>
          <ac:spMkLst>
            <pc:docMk/>
            <pc:sldMk cId="2638197351" sldId="259"/>
            <ac:spMk id="30" creationId="{921DB988-49FC-4608-B0A2-E2F3A4019041}"/>
          </ac:spMkLst>
        </pc:spChg>
        <pc:spChg chg="add del">
          <ac:chgData name="Diego BB" userId="dac13eb925f764f6" providerId="LiveId" clId="{3EF33ACD-7B20-477A-85AF-969DB6D00D3A}" dt="2021-12-24T15:32:29.227" v="649" actId="26606"/>
          <ac:spMkLst>
            <pc:docMk/>
            <pc:sldMk cId="2638197351" sldId="259"/>
            <ac:spMk id="41" creationId="{823AC064-BC96-4F32-8AE1-B2FD38754823}"/>
          </ac:spMkLst>
        </pc:spChg>
        <pc:spChg chg="add">
          <ac:chgData name="Diego BB" userId="dac13eb925f764f6" providerId="LiveId" clId="{3EF33ACD-7B20-477A-85AF-969DB6D00D3A}" dt="2021-12-24T15:32:29.227" v="649" actId="26606"/>
          <ac:spMkLst>
            <pc:docMk/>
            <pc:sldMk cId="2638197351" sldId="259"/>
            <ac:spMk id="44" creationId="{823AC064-BC96-4F32-8AE1-B2FD38754823}"/>
          </ac:spMkLst>
        </pc:spChg>
        <pc:spChg chg="add del">
          <ac:chgData name="Diego BB" userId="dac13eb925f764f6" providerId="LiveId" clId="{3EF33ACD-7B20-477A-85AF-969DB6D00D3A}" dt="2021-12-24T15:32:27.007" v="646" actId="26606"/>
          <ac:spMkLst>
            <pc:docMk/>
            <pc:sldMk cId="2638197351" sldId="259"/>
            <ac:spMk id="47" creationId="{A8384FB5-9ADC-4DDC-881B-597D56F5B15D}"/>
          </ac:spMkLst>
        </pc:spChg>
        <pc:spChg chg="add del">
          <ac:chgData name="Diego BB" userId="dac13eb925f764f6" providerId="LiveId" clId="{3EF33ACD-7B20-477A-85AF-969DB6D00D3A}" dt="2021-12-24T15:32:27.007" v="646" actId="26606"/>
          <ac:spMkLst>
            <pc:docMk/>
            <pc:sldMk cId="2638197351" sldId="259"/>
            <ac:spMk id="49" creationId="{1199E1B1-A8C0-4FE8-A5A8-1CB41D69F857}"/>
          </ac:spMkLst>
        </pc:spChg>
        <pc:spChg chg="add del">
          <ac:chgData name="Diego BB" userId="dac13eb925f764f6" providerId="LiveId" clId="{3EF33ACD-7B20-477A-85AF-969DB6D00D3A}" dt="2021-12-24T15:32:27.007" v="646" actId="26606"/>
          <ac:spMkLst>
            <pc:docMk/>
            <pc:sldMk cId="2638197351" sldId="259"/>
            <ac:spMk id="51" creationId="{84A8DE83-DE75-4B41-9DB4-A7EC0B0DEC0B}"/>
          </ac:spMkLst>
        </pc:spChg>
        <pc:spChg chg="add del">
          <ac:chgData name="Diego BB" userId="dac13eb925f764f6" providerId="LiveId" clId="{3EF33ACD-7B20-477A-85AF-969DB6D00D3A}" dt="2021-12-24T15:32:27.007" v="646" actId="26606"/>
          <ac:spMkLst>
            <pc:docMk/>
            <pc:sldMk cId="2638197351" sldId="259"/>
            <ac:spMk id="53" creationId="{A7009A0A-BEF5-4EAC-AF15-E4F9F002E239}"/>
          </ac:spMkLst>
        </pc:spChg>
        <pc:grpChg chg="add del">
          <ac:chgData name="Diego BB" userId="dac13eb925f764f6" providerId="LiveId" clId="{3EF33ACD-7B20-477A-85AF-969DB6D00D3A}" dt="2021-12-24T15:30:30.255" v="608" actId="26606"/>
          <ac:grpSpMkLst>
            <pc:docMk/>
            <pc:sldMk cId="2638197351" sldId="259"/>
            <ac:grpSpMk id="20" creationId="{383C2651-AE0C-4AE4-8725-E2F9414FE219}"/>
          </ac:grpSpMkLst>
        </pc:grpChg>
        <pc:grpChg chg="add del">
          <ac:chgData name="Diego BB" userId="dac13eb925f764f6" providerId="LiveId" clId="{3EF33ACD-7B20-477A-85AF-969DB6D00D3A}" dt="2021-12-24T15:30:30.255" v="608" actId="26606"/>
          <ac:grpSpMkLst>
            <pc:docMk/>
            <pc:sldMk cId="2638197351" sldId="259"/>
            <ac:grpSpMk id="31" creationId="{E9B930FD-8671-4C4C-ADCF-73AC1D0CD417}"/>
          </ac:grpSpMkLst>
        </pc:grpChg>
        <pc:picChg chg="add mod">
          <ac:chgData name="Diego BB" userId="dac13eb925f764f6" providerId="LiveId" clId="{3EF33ACD-7B20-477A-85AF-969DB6D00D3A}" dt="2021-12-24T15:32:29.221" v="648" actId="26606"/>
          <ac:picMkLst>
            <pc:docMk/>
            <pc:sldMk cId="2638197351" sldId="259"/>
            <ac:picMk id="5" creationId="{D0ECB348-56CF-4883-A69F-8CB33BDFC5DA}"/>
          </ac:picMkLst>
        </pc:picChg>
        <pc:cxnChg chg="add del">
          <ac:chgData name="Diego BB" userId="dac13eb925f764f6" providerId="LiveId" clId="{3EF33ACD-7B20-477A-85AF-969DB6D00D3A}" dt="2021-12-24T15:30:20.657" v="600" actId="26606"/>
          <ac:cxnSpMkLst>
            <pc:docMk/>
            <pc:sldMk cId="2638197351" sldId="259"/>
            <ac:cxnSpMk id="7" creationId="{D2E961F1-4A28-4A5F-BBD4-6E400E5E6C75}"/>
          </ac:cxnSpMkLst>
        </pc:cxnChg>
        <pc:cxnChg chg="add del">
          <ac:chgData name="Diego BB" userId="dac13eb925f764f6" providerId="LiveId" clId="{3EF33ACD-7B20-477A-85AF-969DB6D00D3A}" dt="2021-12-24T15:30:20.657" v="600" actId="26606"/>
          <ac:cxnSpMkLst>
            <pc:docMk/>
            <pc:sldMk cId="2638197351" sldId="259"/>
            <ac:cxnSpMk id="9" creationId="{A82415D3-DDE5-4D63-8CB3-23A5EC581B27}"/>
          </ac:cxnSpMkLst>
        </pc:cxnChg>
        <pc:cxnChg chg="add del">
          <ac:chgData name="Diego BB" userId="dac13eb925f764f6" providerId="LiveId" clId="{3EF33ACD-7B20-477A-85AF-969DB6D00D3A}" dt="2021-12-24T15:30:20.657" v="600" actId="26606"/>
          <ac:cxnSpMkLst>
            <pc:docMk/>
            <pc:sldMk cId="2638197351" sldId="259"/>
            <ac:cxnSpMk id="11" creationId="{AD7193FB-6AE6-4B3B-8F89-56B55DD63B4D}"/>
          </ac:cxnSpMkLst>
        </pc:cxnChg>
        <pc:cxnChg chg="add del">
          <ac:chgData name="Diego BB" userId="dac13eb925f764f6" providerId="LiveId" clId="{3EF33ACD-7B20-477A-85AF-969DB6D00D3A}" dt="2021-12-24T15:30:25.088" v="604" actId="26606"/>
          <ac:cxnSpMkLst>
            <pc:docMk/>
            <pc:sldMk cId="2638197351" sldId="259"/>
            <ac:cxnSpMk id="21" creationId="{D2E961F1-4A28-4A5F-BBD4-6E400E5E6C75}"/>
          </ac:cxnSpMkLst>
        </pc:cxnChg>
        <pc:cxnChg chg="add del">
          <ac:chgData name="Diego BB" userId="dac13eb925f764f6" providerId="LiveId" clId="{3EF33ACD-7B20-477A-85AF-969DB6D00D3A}" dt="2021-12-24T15:30:25.088" v="604" actId="26606"/>
          <ac:cxnSpMkLst>
            <pc:docMk/>
            <pc:sldMk cId="2638197351" sldId="259"/>
            <ac:cxnSpMk id="23" creationId="{A82415D3-DDE5-4D63-8CB3-23A5EC581B27}"/>
          </ac:cxnSpMkLst>
        </pc:cxnChg>
        <pc:cxnChg chg="add del">
          <ac:chgData name="Diego BB" userId="dac13eb925f764f6" providerId="LiveId" clId="{3EF33ACD-7B20-477A-85AF-969DB6D00D3A}" dt="2021-12-24T15:30:25.088" v="604" actId="26606"/>
          <ac:cxnSpMkLst>
            <pc:docMk/>
            <pc:sldMk cId="2638197351" sldId="259"/>
            <ac:cxnSpMk id="24" creationId="{AD7193FB-6AE6-4B3B-8F89-56B55DD63B4D}"/>
          </ac:cxnSpMkLst>
        </pc:cxnChg>
        <pc:cxnChg chg="add del">
          <ac:chgData name="Diego BB" userId="dac13eb925f764f6" providerId="LiveId" clId="{3EF33ACD-7B20-477A-85AF-969DB6D00D3A}" dt="2021-12-24T15:30:28.507" v="606" actId="26606"/>
          <ac:cxnSpMkLst>
            <pc:docMk/>
            <pc:sldMk cId="2638197351" sldId="259"/>
            <ac:cxnSpMk id="27" creationId="{7E7C77BC-7138-40B1-A15B-20F57A494629}"/>
          </ac:cxnSpMkLst>
        </pc:cxnChg>
        <pc:cxnChg chg="add del">
          <ac:chgData name="Diego BB" userId="dac13eb925f764f6" providerId="LiveId" clId="{3EF33ACD-7B20-477A-85AF-969DB6D00D3A}" dt="2021-12-24T15:32:29.227" v="649" actId="26606"/>
          <ac:cxnSpMkLst>
            <pc:docMk/>
            <pc:sldMk cId="2638197351" sldId="259"/>
            <ac:cxnSpMk id="42" creationId="{7E7C77BC-7138-40B1-A15B-20F57A494629}"/>
          </ac:cxnSpMkLst>
        </pc:cxnChg>
        <pc:cxnChg chg="add">
          <ac:chgData name="Diego BB" userId="dac13eb925f764f6" providerId="LiveId" clId="{3EF33ACD-7B20-477A-85AF-969DB6D00D3A}" dt="2021-12-24T15:32:29.227" v="649" actId="26606"/>
          <ac:cxnSpMkLst>
            <pc:docMk/>
            <pc:sldMk cId="2638197351" sldId="259"/>
            <ac:cxnSpMk id="45" creationId="{7E7C77BC-7138-40B1-A15B-20F57A494629}"/>
          </ac:cxnSpMkLst>
        </pc:cxnChg>
      </pc:sldChg>
      <pc:sldChg chg="addSp delSp modSp new mod setBg setClrOvrMap">
        <pc:chgData name="Diego BB" userId="dac13eb925f764f6" providerId="LiveId" clId="{3EF33ACD-7B20-477A-85AF-969DB6D00D3A}" dt="2021-12-26T18:20:59.233" v="14571" actId="1076"/>
        <pc:sldMkLst>
          <pc:docMk/>
          <pc:sldMk cId="4112651074" sldId="260"/>
        </pc:sldMkLst>
        <pc:spChg chg="mod">
          <ac:chgData name="Diego BB" userId="dac13eb925f764f6" providerId="LiveId" clId="{3EF33ACD-7B20-477A-85AF-969DB6D00D3A}" dt="2021-12-26T18:20:59.233" v="14571" actId="1076"/>
          <ac:spMkLst>
            <pc:docMk/>
            <pc:sldMk cId="4112651074" sldId="260"/>
            <ac:spMk id="2" creationId="{F0C9376D-C6BC-4540-8113-E036D47613D7}"/>
          </ac:spMkLst>
        </pc:spChg>
        <pc:spChg chg="mod">
          <ac:chgData name="Diego BB" userId="dac13eb925f764f6" providerId="LiveId" clId="{3EF33ACD-7B20-477A-85AF-969DB6D00D3A}" dt="2021-12-26T18:20:47.704" v="14570" actId="27636"/>
          <ac:spMkLst>
            <pc:docMk/>
            <pc:sldMk cId="4112651074" sldId="260"/>
            <ac:spMk id="3" creationId="{3619542B-B808-4916-8B3E-45EB773F08C0}"/>
          </ac:spMkLst>
        </pc:spChg>
        <pc:spChg chg="add del">
          <ac:chgData name="Diego BB" userId="dac13eb925f764f6" providerId="LiveId" clId="{3EF33ACD-7B20-477A-85AF-969DB6D00D3A}" dt="2021-12-24T18:46:04.745" v="742" actId="26606"/>
          <ac:spMkLst>
            <pc:docMk/>
            <pc:sldMk cId="4112651074" sldId="260"/>
            <ac:spMk id="10" creationId="{2B97F24A-32CE-4C1C-A50D-3016B394DCFB}"/>
          </ac:spMkLst>
        </pc:spChg>
        <pc:spChg chg="add del">
          <ac:chgData name="Diego BB" userId="dac13eb925f764f6" providerId="LiveId" clId="{3EF33ACD-7B20-477A-85AF-969DB6D00D3A}" dt="2021-12-24T18:46:04.745" v="742" actId="26606"/>
          <ac:spMkLst>
            <pc:docMk/>
            <pc:sldMk cId="4112651074" sldId="260"/>
            <ac:spMk id="12" creationId="{CD8B4F24-440B-49E9-B85D-733523DC064B}"/>
          </ac:spMkLst>
        </pc:spChg>
        <pc:spChg chg="add del">
          <ac:chgData name="Diego BB" userId="dac13eb925f764f6" providerId="LiveId" clId="{3EF33ACD-7B20-477A-85AF-969DB6D00D3A}" dt="2021-12-24T18:46:08.101" v="744" actId="26606"/>
          <ac:spMkLst>
            <pc:docMk/>
            <pc:sldMk cId="4112651074" sldId="260"/>
            <ac:spMk id="14" creationId="{84D4DDB8-B68F-45B0-9F62-C4279996F672}"/>
          </ac:spMkLst>
        </pc:spChg>
        <pc:spChg chg="add del">
          <ac:chgData name="Diego BB" userId="dac13eb925f764f6" providerId="LiveId" clId="{3EF33ACD-7B20-477A-85AF-969DB6D00D3A}" dt="2021-12-24T18:46:08.101" v="744" actId="26606"/>
          <ac:spMkLst>
            <pc:docMk/>
            <pc:sldMk cId="4112651074" sldId="260"/>
            <ac:spMk id="15" creationId="{5DCB5928-DC7D-4612-9922-441966E15627}"/>
          </ac:spMkLst>
        </pc:spChg>
        <pc:spChg chg="add del">
          <ac:chgData name="Diego BB" userId="dac13eb925f764f6" providerId="LiveId" clId="{3EF33ACD-7B20-477A-85AF-969DB6D00D3A}" dt="2021-12-24T18:46:08.101" v="744" actId="26606"/>
          <ac:spMkLst>
            <pc:docMk/>
            <pc:sldMk cId="4112651074" sldId="260"/>
            <ac:spMk id="16" creationId="{AF2F604E-43BE-4DC3-B983-E071523364F8}"/>
          </ac:spMkLst>
        </pc:spChg>
        <pc:spChg chg="add del">
          <ac:chgData name="Diego BB" userId="dac13eb925f764f6" providerId="LiveId" clId="{3EF33ACD-7B20-477A-85AF-969DB6D00D3A}" dt="2021-12-24T18:46:08.101" v="744" actId="26606"/>
          <ac:spMkLst>
            <pc:docMk/>
            <pc:sldMk cId="4112651074" sldId="260"/>
            <ac:spMk id="17" creationId="{682C1161-1736-45EC-99B7-33F3CAE9D517}"/>
          </ac:spMkLst>
        </pc:spChg>
        <pc:spChg chg="add del">
          <ac:chgData name="Diego BB" userId="dac13eb925f764f6" providerId="LiveId" clId="{3EF33ACD-7B20-477A-85AF-969DB6D00D3A}" dt="2021-12-24T18:46:08.101" v="744" actId="26606"/>
          <ac:spMkLst>
            <pc:docMk/>
            <pc:sldMk cId="4112651074" sldId="260"/>
            <ac:spMk id="18" creationId="{08C9B587-E65E-4B52-B37C-ABEBB6E87928}"/>
          </ac:spMkLst>
        </pc:spChg>
        <pc:spChg chg="add del">
          <ac:chgData name="Diego BB" userId="dac13eb925f764f6" providerId="LiveId" clId="{3EF33ACD-7B20-477A-85AF-969DB6D00D3A}" dt="2021-12-24T18:46:14.324" v="746" actId="26606"/>
          <ac:spMkLst>
            <pc:docMk/>
            <pc:sldMk cId="4112651074" sldId="260"/>
            <ac:spMk id="20" creationId="{665DBBEF-238B-476B-96AB-8AAC3224ECEA}"/>
          </ac:spMkLst>
        </pc:spChg>
        <pc:spChg chg="add del">
          <ac:chgData name="Diego BB" userId="dac13eb925f764f6" providerId="LiveId" clId="{3EF33ACD-7B20-477A-85AF-969DB6D00D3A}" dt="2021-12-24T18:46:14.324" v="746" actId="26606"/>
          <ac:spMkLst>
            <pc:docMk/>
            <pc:sldMk cId="4112651074" sldId="260"/>
            <ac:spMk id="21" creationId="{3FCFB1DE-0B7E-48CC-BA90-B2AB0889F9D6}"/>
          </ac:spMkLst>
        </pc:spChg>
        <pc:spChg chg="add del">
          <ac:chgData name="Diego BB" userId="dac13eb925f764f6" providerId="LiveId" clId="{3EF33ACD-7B20-477A-85AF-969DB6D00D3A}" dt="2021-12-24T18:46:17.861" v="748" actId="26606"/>
          <ac:spMkLst>
            <pc:docMk/>
            <pc:sldMk cId="4112651074" sldId="260"/>
            <ac:spMk id="23" creationId="{8537B233-9CDD-4A90-AABB-A8963DEE4FBC}"/>
          </ac:spMkLst>
        </pc:spChg>
        <pc:spChg chg="add del">
          <ac:chgData name="Diego BB" userId="dac13eb925f764f6" providerId="LiveId" clId="{3EF33ACD-7B20-477A-85AF-969DB6D00D3A}" dt="2021-12-24T18:46:19.405" v="750" actId="26606"/>
          <ac:spMkLst>
            <pc:docMk/>
            <pc:sldMk cId="4112651074" sldId="260"/>
            <ac:spMk id="26" creationId="{665DBBEF-238B-476B-96AB-8AAC3224ECEA}"/>
          </ac:spMkLst>
        </pc:spChg>
        <pc:spChg chg="add del">
          <ac:chgData name="Diego BB" userId="dac13eb925f764f6" providerId="LiveId" clId="{3EF33ACD-7B20-477A-85AF-969DB6D00D3A}" dt="2021-12-24T18:46:19.405" v="750" actId="26606"/>
          <ac:spMkLst>
            <pc:docMk/>
            <pc:sldMk cId="4112651074" sldId="260"/>
            <ac:spMk id="27" creationId="{3FCFB1DE-0B7E-48CC-BA90-B2AB0889F9D6}"/>
          </ac:spMkLst>
        </pc:spChg>
        <pc:spChg chg="add del">
          <ac:chgData name="Diego BB" userId="dac13eb925f764f6" providerId="LiveId" clId="{3EF33ACD-7B20-477A-85AF-969DB6D00D3A}" dt="2021-12-24T18:46:34.546" v="754" actId="26606"/>
          <ac:spMkLst>
            <pc:docMk/>
            <pc:sldMk cId="4112651074" sldId="260"/>
            <ac:spMk id="29" creationId="{8537B233-9CDD-4A90-AABB-A8963DEE4FBC}"/>
          </ac:spMkLst>
        </pc:spChg>
        <pc:spChg chg="add del">
          <ac:chgData name="Diego BB" userId="dac13eb925f764f6" providerId="LiveId" clId="{3EF33ACD-7B20-477A-85AF-969DB6D00D3A}" dt="2021-12-24T18:46:34.533" v="753" actId="26606"/>
          <ac:spMkLst>
            <pc:docMk/>
            <pc:sldMk cId="4112651074" sldId="260"/>
            <ac:spMk id="35" creationId="{71FC7D98-7B8B-402A-90FC-F027482F2142}"/>
          </ac:spMkLst>
        </pc:spChg>
        <pc:spChg chg="add del">
          <ac:chgData name="Diego BB" userId="dac13eb925f764f6" providerId="LiveId" clId="{3EF33ACD-7B20-477A-85AF-969DB6D00D3A}" dt="2021-12-24T18:46:34.533" v="753" actId="26606"/>
          <ac:spMkLst>
            <pc:docMk/>
            <pc:sldMk cId="4112651074" sldId="260"/>
            <ac:spMk id="37" creationId="{AD7356EA-285B-4E5D-8FEC-104659A4FD2C}"/>
          </ac:spMkLst>
        </pc:spChg>
        <pc:spChg chg="add del">
          <ac:chgData name="Diego BB" userId="dac13eb925f764f6" providerId="LiveId" clId="{3EF33ACD-7B20-477A-85AF-969DB6D00D3A}" dt="2021-12-24T18:47:06.259" v="761" actId="26606"/>
          <ac:spMkLst>
            <pc:docMk/>
            <pc:sldMk cId="4112651074" sldId="260"/>
            <ac:spMk id="39" creationId="{3FF60E2B-3919-423C-B1FF-56CDE6681165}"/>
          </ac:spMkLst>
        </pc:spChg>
        <pc:spChg chg="add del">
          <ac:chgData name="Diego BB" userId="dac13eb925f764f6" providerId="LiveId" clId="{3EF33ACD-7B20-477A-85AF-969DB6D00D3A}" dt="2021-12-24T18:47:06.259" v="761" actId="26606"/>
          <ac:spMkLst>
            <pc:docMk/>
            <pc:sldMk cId="4112651074" sldId="260"/>
            <ac:spMk id="40" creationId="{605494DE-B078-4D87-BB01-C84320618DAD}"/>
          </ac:spMkLst>
        </pc:spChg>
        <pc:spChg chg="add del">
          <ac:chgData name="Diego BB" userId="dac13eb925f764f6" providerId="LiveId" clId="{3EF33ACD-7B20-477A-85AF-969DB6D00D3A}" dt="2021-12-24T18:47:06.259" v="761" actId="26606"/>
          <ac:spMkLst>
            <pc:docMk/>
            <pc:sldMk cId="4112651074" sldId="260"/>
            <ac:spMk id="41" creationId="{9A0576B0-CD8C-4661-95C8-A9F2CE7CDDB0}"/>
          </ac:spMkLst>
        </pc:spChg>
        <pc:spChg chg="add del">
          <ac:chgData name="Diego BB" userId="dac13eb925f764f6" providerId="LiveId" clId="{3EF33ACD-7B20-477A-85AF-969DB6D00D3A}" dt="2021-12-24T18:47:06.247" v="760" actId="26606"/>
          <ac:spMkLst>
            <pc:docMk/>
            <pc:sldMk cId="4112651074" sldId="260"/>
            <ac:spMk id="46" creationId="{8537B233-9CDD-4A90-AABB-A8963DEE4FBC}"/>
          </ac:spMkLst>
        </pc:spChg>
        <pc:spChg chg="add del">
          <ac:chgData name="Diego BB" userId="dac13eb925f764f6" providerId="LiveId" clId="{3EF33ACD-7B20-477A-85AF-969DB6D00D3A}" dt="2021-12-24T18:47:46.959" v="765" actId="26606"/>
          <ac:spMkLst>
            <pc:docMk/>
            <pc:sldMk cId="4112651074" sldId="260"/>
            <ac:spMk id="50" creationId="{AB45A142-4255-493C-8284-5D566C121B10}"/>
          </ac:spMkLst>
        </pc:spChg>
        <pc:spChg chg="add">
          <ac:chgData name="Diego BB" userId="dac13eb925f764f6" providerId="LiveId" clId="{3EF33ACD-7B20-477A-85AF-969DB6D00D3A}" dt="2021-12-24T18:47:46.959" v="765" actId="26606"/>
          <ac:spMkLst>
            <pc:docMk/>
            <pc:sldMk cId="4112651074" sldId="260"/>
            <ac:spMk id="56" creationId="{8537B233-9CDD-4A90-AABB-A8963DEE4FBC}"/>
          </ac:spMkLst>
        </pc:spChg>
        <pc:picChg chg="add mod">
          <ac:chgData name="Diego BB" userId="dac13eb925f764f6" providerId="LiveId" clId="{3EF33ACD-7B20-477A-85AF-969DB6D00D3A}" dt="2021-12-24T18:48:23.927" v="771" actId="14100"/>
          <ac:picMkLst>
            <pc:docMk/>
            <pc:sldMk cId="4112651074" sldId="260"/>
            <ac:picMk id="5" creationId="{2172D151-A777-4721-9605-702F7ACD8BD4}"/>
          </ac:picMkLst>
        </pc:picChg>
        <pc:cxnChg chg="add del">
          <ac:chgData name="Diego BB" userId="dac13eb925f764f6" providerId="LiveId" clId="{3EF33ACD-7B20-477A-85AF-969DB6D00D3A}" dt="2021-12-24T18:46:17.861" v="748" actId="26606"/>
          <ac:cxnSpMkLst>
            <pc:docMk/>
            <pc:sldMk cId="4112651074" sldId="260"/>
            <ac:cxnSpMk id="24" creationId="{040575EE-C594-4566-BC00-663004E52AB5}"/>
          </ac:cxnSpMkLst>
        </pc:cxnChg>
        <pc:cxnChg chg="add del">
          <ac:chgData name="Diego BB" userId="dac13eb925f764f6" providerId="LiveId" clId="{3EF33ACD-7B20-477A-85AF-969DB6D00D3A}" dt="2021-12-24T18:46:34.546" v="754" actId="26606"/>
          <ac:cxnSpMkLst>
            <pc:docMk/>
            <pc:sldMk cId="4112651074" sldId="260"/>
            <ac:cxnSpMk id="30" creationId="{040575EE-C594-4566-BC00-663004E52AB5}"/>
          </ac:cxnSpMkLst>
        </pc:cxnChg>
        <pc:cxnChg chg="add del">
          <ac:chgData name="Diego BB" userId="dac13eb925f764f6" providerId="LiveId" clId="{3EF33ACD-7B20-477A-85AF-969DB6D00D3A}" dt="2021-12-24T18:47:06.247" v="760" actId="26606"/>
          <ac:cxnSpMkLst>
            <pc:docMk/>
            <pc:sldMk cId="4112651074" sldId="260"/>
            <ac:cxnSpMk id="48" creationId="{040575EE-C594-4566-BC00-663004E52AB5}"/>
          </ac:cxnSpMkLst>
        </pc:cxnChg>
        <pc:cxnChg chg="add del">
          <ac:chgData name="Diego BB" userId="dac13eb925f764f6" providerId="LiveId" clId="{3EF33ACD-7B20-477A-85AF-969DB6D00D3A}" dt="2021-12-24T18:47:46.959" v="765" actId="26606"/>
          <ac:cxnSpMkLst>
            <pc:docMk/>
            <pc:sldMk cId="4112651074" sldId="260"/>
            <ac:cxnSpMk id="51" creationId="{38FB9660-F42F-4313-BBC4-47C007FE484C}"/>
          </ac:cxnSpMkLst>
        </pc:cxnChg>
        <pc:cxnChg chg="add">
          <ac:chgData name="Diego BB" userId="dac13eb925f764f6" providerId="LiveId" clId="{3EF33ACD-7B20-477A-85AF-969DB6D00D3A}" dt="2021-12-24T18:47:46.959" v="765" actId="26606"/>
          <ac:cxnSpMkLst>
            <pc:docMk/>
            <pc:sldMk cId="4112651074" sldId="260"/>
            <ac:cxnSpMk id="58" creationId="{040575EE-C594-4566-BC00-663004E52AB5}"/>
          </ac:cxnSpMkLst>
        </pc:cxnChg>
      </pc:sldChg>
      <pc:sldChg chg="addSp delSp modSp new mod setBg">
        <pc:chgData name="Diego BB" userId="dac13eb925f764f6" providerId="LiveId" clId="{3EF33ACD-7B20-477A-85AF-969DB6D00D3A}" dt="2021-12-26T18:46:40.360" v="14825" actId="20577"/>
        <pc:sldMkLst>
          <pc:docMk/>
          <pc:sldMk cId="1028592985" sldId="261"/>
        </pc:sldMkLst>
        <pc:spChg chg="mod">
          <ac:chgData name="Diego BB" userId="dac13eb925f764f6" providerId="LiveId" clId="{3EF33ACD-7B20-477A-85AF-969DB6D00D3A}" dt="2021-12-25T01:05:30.085" v="2611" actId="26606"/>
          <ac:spMkLst>
            <pc:docMk/>
            <pc:sldMk cId="1028592985" sldId="261"/>
            <ac:spMk id="2" creationId="{C6D4392C-8E3B-4952-A602-53586C01A9FA}"/>
          </ac:spMkLst>
        </pc:spChg>
        <pc:spChg chg="mod ord">
          <ac:chgData name="Diego BB" userId="dac13eb925f764f6" providerId="LiveId" clId="{3EF33ACD-7B20-477A-85AF-969DB6D00D3A}" dt="2021-12-26T18:46:40.360" v="14825" actId="20577"/>
          <ac:spMkLst>
            <pc:docMk/>
            <pc:sldMk cId="1028592985" sldId="261"/>
            <ac:spMk id="3" creationId="{1456F686-D8AC-4E8D-83B8-46673D193C09}"/>
          </ac:spMkLst>
        </pc:spChg>
        <pc:spChg chg="add del">
          <ac:chgData name="Diego BB" userId="dac13eb925f764f6" providerId="LiveId" clId="{3EF33ACD-7B20-477A-85AF-969DB6D00D3A}" dt="2021-12-25T01:05:02.700" v="2598" actId="26606"/>
          <ac:spMkLst>
            <pc:docMk/>
            <pc:sldMk cId="1028592985" sldId="261"/>
            <ac:spMk id="10" creationId="{3CD9DF72-87A3-404E-A828-84CBF11A8303}"/>
          </ac:spMkLst>
        </pc:spChg>
        <pc:spChg chg="add del">
          <ac:chgData name="Diego BB" userId="dac13eb925f764f6" providerId="LiveId" clId="{3EF33ACD-7B20-477A-85AF-969DB6D00D3A}" dt="2021-12-25T01:05:04.563" v="2600" actId="26606"/>
          <ac:spMkLst>
            <pc:docMk/>
            <pc:sldMk cId="1028592985" sldId="261"/>
            <ac:spMk id="14" creationId="{5AA03EDC-7067-4DFF-B672-541D016AAAB8}"/>
          </ac:spMkLst>
        </pc:spChg>
        <pc:spChg chg="add del">
          <ac:chgData name="Diego BB" userId="dac13eb925f764f6" providerId="LiveId" clId="{3EF33ACD-7B20-477A-85AF-969DB6D00D3A}" dt="2021-12-25T01:05:04.563" v="2600" actId="26606"/>
          <ac:spMkLst>
            <pc:docMk/>
            <pc:sldMk cId="1028592985" sldId="261"/>
            <ac:spMk id="15" creationId="{0EBF3E39-B0BE-496A-8604-9007470FFA3A}"/>
          </ac:spMkLst>
        </pc:spChg>
        <pc:spChg chg="add del">
          <ac:chgData name="Diego BB" userId="dac13eb925f764f6" providerId="LiveId" clId="{3EF33ACD-7B20-477A-85AF-969DB6D00D3A}" dt="2021-12-25T01:05:11.491" v="2602" actId="26606"/>
          <ac:spMkLst>
            <pc:docMk/>
            <pc:sldMk cId="1028592985" sldId="261"/>
            <ac:spMk id="17" creationId="{CEB41C5C-0F34-4DDA-9D7C-5E717F35F60C}"/>
          </ac:spMkLst>
        </pc:spChg>
        <pc:spChg chg="add del">
          <ac:chgData name="Diego BB" userId="dac13eb925f764f6" providerId="LiveId" clId="{3EF33ACD-7B20-477A-85AF-969DB6D00D3A}" dt="2021-12-25T01:05:23.759" v="2604" actId="26606"/>
          <ac:spMkLst>
            <pc:docMk/>
            <pc:sldMk cId="1028592985" sldId="261"/>
            <ac:spMk id="20" creationId="{FF9B822F-893E-44C8-963C-64F50ACECBB2}"/>
          </ac:spMkLst>
        </pc:spChg>
        <pc:spChg chg="add del">
          <ac:chgData name="Diego BB" userId="dac13eb925f764f6" providerId="LiveId" clId="{3EF33ACD-7B20-477A-85AF-969DB6D00D3A}" dt="2021-12-25T01:05:23.759" v="2604" actId="26606"/>
          <ac:spMkLst>
            <pc:docMk/>
            <pc:sldMk cId="1028592985" sldId="261"/>
            <ac:spMk id="21" creationId="{EBF87945-A001-489F-9D9B-7D9435F0B9CA}"/>
          </ac:spMkLst>
        </pc:spChg>
        <pc:spChg chg="add del">
          <ac:chgData name="Diego BB" userId="dac13eb925f764f6" providerId="LiveId" clId="{3EF33ACD-7B20-477A-85AF-969DB6D00D3A}" dt="2021-12-25T01:05:25.634" v="2606" actId="26606"/>
          <ac:spMkLst>
            <pc:docMk/>
            <pc:sldMk cId="1028592985" sldId="261"/>
            <ac:spMk id="23" creationId="{4038CB10-1F5C-4D54-9DF7-12586DE5B007}"/>
          </ac:spMkLst>
        </pc:spChg>
        <pc:spChg chg="add del">
          <ac:chgData name="Diego BB" userId="dac13eb925f764f6" providerId="LiveId" clId="{3EF33ACD-7B20-477A-85AF-969DB6D00D3A}" dt="2021-12-25T01:05:25.634" v="2606" actId="26606"/>
          <ac:spMkLst>
            <pc:docMk/>
            <pc:sldMk cId="1028592985" sldId="261"/>
            <ac:spMk id="24" creationId="{36D30126-6314-4A93-B27E-5C66CF781924}"/>
          </ac:spMkLst>
        </pc:spChg>
        <pc:spChg chg="add del">
          <ac:chgData name="Diego BB" userId="dac13eb925f764f6" providerId="LiveId" clId="{3EF33ACD-7B20-477A-85AF-969DB6D00D3A}" dt="2021-12-25T01:05:25.634" v="2606" actId="26606"/>
          <ac:spMkLst>
            <pc:docMk/>
            <pc:sldMk cId="1028592985" sldId="261"/>
            <ac:spMk id="25" creationId="{73ED6512-6858-4552-B699-9A97FE9A4EA2}"/>
          </ac:spMkLst>
        </pc:spChg>
        <pc:spChg chg="add del">
          <ac:chgData name="Diego BB" userId="dac13eb925f764f6" providerId="LiveId" clId="{3EF33ACD-7B20-477A-85AF-969DB6D00D3A}" dt="2021-12-25T01:05:26.985" v="2608" actId="26606"/>
          <ac:spMkLst>
            <pc:docMk/>
            <pc:sldMk cId="1028592985" sldId="261"/>
            <ac:spMk id="27" creationId="{FF9B822F-893E-44C8-963C-64F50ACECBB2}"/>
          </ac:spMkLst>
        </pc:spChg>
        <pc:spChg chg="add del">
          <ac:chgData name="Diego BB" userId="dac13eb925f764f6" providerId="LiveId" clId="{3EF33ACD-7B20-477A-85AF-969DB6D00D3A}" dt="2021-12-25T01:05:26.985" v="2608" actId="26606"/>
          <ac:spMkLst>
            <pc:docMk/>
            <pc:sldMk cId="1028592985" sldId="261"/>
            <ac:spMk id="28" creationId="{EBF87945-A001-489F-9D9B-7D9435F0B9CA}"/>
          </ac:spMkLst>
        </pc:spChg>
        <pc:spChg chg="add del">
          <ac:chgData name="Diego BB" userId="dac13eb925f764f6" providerId="LiveId" clId="{3EF33ACD-7B20-477A-85AF-969DB6D00D3A}" dt="2021-12-25T01:05:30.075" v="2610" actId="26606"/>
          <ac:spMkLst>
            <pc:docMk/>
            <pc:sldMk cId="1028592985" sldId="261"/>
            <ac:spMk id="30" creationId="{5E39A796-BE83-48B1-B33F-35C4A32AAB57}"/>
          </ac:spMkLst>
        </pc:spChg>
        <pc:spChg chg="add del">
          <ac:chgData name="Diego BB" userId="dac13eb925f764f6" providerId="LiveId" clId="{3EF33ACD-7B20-477A-85AF-969DB6D00D3A}" dt="2021-12-25T01:05:30.075" v="2610" actId="26606"/>
          <ac:spMkLst>
            <pc:docMk/>
            <pc:sldMk cId="1028592985" sldId="261"/>
            <ac:spMk id="31" creationId="{72F84B47-E267-4194-8194-831DB7B5547F}"/>
          </ac:spMkLst>
        </pc:spChg>
        <pc:spChg chg="add">
          <ac:chgData name="Diego BB" userId="dac13eb925f764f6" providerId="LiveId" clId="{3EF33ACD-7B20-477A-85AF-969DB6D00D3A}" dt="2021-12-25T01:05:30.085" v="2611" actId="26606"/>
          <ac:spMkLst>
            <pc:docMk/>
            <pc:sldMk cId="1028592985" sldId="261"/>
            <ac:spMk id="33" creationId="{FF9B822F-893E-44C8-963C-64F50ACECBB2}"/>
          </ac:spMkLst>
        </pc:spChg>
        <pc:spChg chg="add">
          <ac:chgData name="Diego BB" userId="dac13eb925f764f6" providerId="LiveId" clId="{3EF33ACD-7B20-477A-85AF-969DB6D00D3A}" dt="2021-12-25T01:05:30.085" v="2611" actId="26606"/>
          <ac:spMkLst>
            <pc:docMk/>
            <pc:sldMk cId="1028592985" sldId="261"/>
            <ac:spMk id="34" creationId="{EBF87945-A001-489F-9D9B-7D9435F0B9CA}"/>
          </ac:spMkLst>
        </pc:spChg>
        <pc:picChg chg="add mod ord">
          <ac:chgData name="Diego BB" userId="dac13eb925f764f6" providerId="LiveId" clId="{3EF33ACD-7B20-477A-85AF-969DB6D00D3A}" dt="2021-12-25T01:05:30.085" v="2611" actId="26606"/>
          <ac:picMkLst>
            <pc:docMk/>
            <pc:sldMk cId="1028592985" sldId="261"/>
            <ac:picMk id="5" creationId="{E7E5AAF5-47C3-4AED-A284-A4175B1F9E0E}"/>
          </ac:picMkLst>
        </pc:picChg>
        <pc:cxnChg chg="add del">
          <ac:chgData name="Diego BB" userId="dac13eb925f764f6" providerId="LiveId" clId="{3EF33ACD-7B20-477A-85AF-969DB6D00D3A}" dt="2021-12-25T01:05:02.700" v="2598" actId="26606"/>
          <ac:cxnSpMkLst>
            <pc:docMk/>
            <pc:sldMk cId="1028592985" sldId="261"/>
            <ac:cxnSpMk id="12" creationId="{20E3A342-4D61-4E3F-AF90-1AB42AEB96CC}"/>
          </ac:cxnSpMkLst>
        </pc:cxnChg>
        <pc:cxnChg chg="add del">
          <ac:chgData name="Diego BB" userId="dac13eb925f764f6" providerId="LiveId" clId="{3EF33ACD-7B20-477A-85AF-969DB6D00D3A}" dt="2021-12-25T01:05:11.491" v="2602" actId="26606"/>
          <ac:cxnSpMkLst>
            <pc:docMk/>
            <pc:sldMk cId="1028592985" sldId="261"/>
            <ac:cxnSpMk id="18" creationId="{57E1E5E6-F385-4E9C-B201-BA5BDE5CAD52}"/>
          </ac:cxnSpMkLst>
        </pc:cxnChg>
      </pc:sldChg>
      <pc:sldChg chg="addSp delSp modSp new mod setBg">
        <pc:chgData name="Diego BB" userId="dac13eb925f764f6" providerId="LiveId" clId="{3EF33ACD-7B20-477A-85AF-969DB6D00D3A}" dt="2021-12-26T18:05:27.407" v="13871" actId="255"/>
        <pc:sldMkLst>
          <pc:docMk/>
          <pc:sldMk cId="2322363932" sldId="262"/>
        </pc:sldMkLst>
        <pc:spChg chg="mod">
          <ac:chgData name="Diego BB" userId="dac13eb925f764f6" providerId="LiveId" clId="{3EF33ACD-7B20-477A-85AF-969DB6D00D3A}" dt="2021-12-26T18:02:15.325" v="13378" actId="20577"/>
          <ac:spMkLst>
            <pc:docMk/>
            <pc:sldMk cId="2322363932" sldId="262"/>
            <ac:spMk id="2" creationId="{2A7D24E9-7C7F-4942-AA38-93EE54772682}"/>
          </ac:spMkLst>
        </pc:spChg>
        <pc:spChg chg="add del mod">
          <ac:chgData name="Diego BB" userId="dac13eb925f764f6" providerId="LiveId" clId="{3EF33ACD-7B20-477A-85AF-969DB6D00D3A}" dt="2021-12-26T18:05:27.407" v="13871" actId="255"/>
          <ac:spMkLst>
            <pc:docMk/>
            <pc:sldMk cId="2322363932" sldId="262"/>
            <ac:spMk id="3" creationId="{1FA1AA0D-FB20-4E3C-92AA-2E198B0DF139}"/>
          </ac:spMkLst>
        </pc:spChg>
        <pc:spChg chg="add del">
          <ac:chgData name="Diego BB" userId="dac13eb925f764f6" providerId="LiveId" clId="{3EF33ACD-7B20-477A-85AF-969DB6D00D3A}" dt="2021-12-26T15:39:59.610" v="12345" actId="26606"/>
          <ac:spMkLst>
            <pc:docMk/>
            <pc:sldMk cId="2322363932" sldId="262"/>
            <ac:spMk id="8" creationId="{DEE2AD96-B495-4E06-9291-B71706F728CB}"/>
          </ac:spMkLst>
        </pc:spChg>
        <pc:spChg chg="add del">
          <ac:chgData name="Diego BB" userId="dac13eb925f764f6" providerId="LiveId" clId="{3EF33ACD-7B20-477A-85AF-969DB6D00D3A}" dt="2021-12-26T15:39:59.610" v="12345" actId="26606"/>
          <ac:spMkLst>
            <pc:docMk/>
            <pc:sldMk cId="2322363932" sldId="262"/>
            <ac:spMk id="10" creationId="{53CF6D67-C5A8-4ADD-9E8E-1E38CA1D3166}"/>
          </ac:spMkLst>
        </pc:spChg>
        <pc:spChg chg="add del">
          <ac:chgData name="Diego BB" userId="dac13eb925f764f6" providerId="LiveId" clId="{3EF33ACD-7B20-477A-85AF-969DB6D00D3A}" dt="2021-12-26T15:39:59.610" v="12345" actId="26606"/>
          <ac:spMkLst>
            <pc:docMk/>
            <pc:sldMk cId="2322363932" sldId="262"/>
            <ac:spMk id="12" creationId="{86909FA0-B515-4681-B7A8-FA281D133B94}"/>
          </ac:spMkLst>
        </pc:spChg>
        <pc:spChg chg="add del">
          <ac:chgData name="Diego BB" userId="dac13eb925f764f6" providerId="LiveId" clId="{3EF33ACD-7B20-477A-85AF-969DB6D00D3A}" dt="2021-12-26T15:39:59.610" v="12345" actId="26606"/>
          <ac:spMkLst>
            <pc:docMk/>
            <pc:sldMk cId="2322363932" sldId="262"/>
            <ac:spMk id="14" creationId="{21C9FE86-FCC3-4A31-AA1C-C882262B7FE7}"/>
          </ac:spMkLst>
        </pc:spChg>
        <pc:spChg chg="add del">
          <ac:chgData name="Diego BB" userId="dac13eb925f764f6" providerId="LiveId" clId="{3EF33ACD-7B20-477A-85AF-969DB6D00D3A}" dt="2021-12-26T15:39:59.610" v="12345" actId="26606"/>
          <ac:spMkLst>
            <pc:docMk/>
            <pc:sldMk cId="2322363932" sldId="262"/>
            <ac:spMk id="16" creationId="{7D96243B-ECED-4B71-8E06-AE9A285EAD20}"/>
          </ac:spMkLst>
        </pc:spChg>
        <pc:spChg chg="add del">
          <ac:chgData name="Diego BB" userId="dac13eb925f764f6" providerId="LiveId" clId="{3EF33ACD-7B20-477A-85AF-969DB6D00D3A}" dt="2021-12-26T15:39:59.610" v="12345" actId="26606"/>
          <ac:spMkLst>
            <pc:docMk/>
            <pc:sldMk cId="2322363932" sldId="262"/>
            <ac:spMk id="18" creationId="{A09989E4-EFDC-4A90-A633-E0525FB4139E}"/>
          </ac:spMkLst>
        </pc:spChg>
        <pc:spChg chg="add">
          <ac:chgData name="Diego BB" userId="dac13eb925f764f6" providerId="LiveId" clId="{3EF33ACD-7B20-477A-85AF-969DB6D00D3A}" dt="2021-12-26T15:39:59.631" v="12346" actId="26606"/>
          <ac:spMkLst>
            <pc:docMk/>
            <pc:sldMk cId="2322363932" sldId="262"/>
            <ac:spMk id="20" creationId="{1B15ED52-F352-441B-82BF-E0EA34836D08}"/>
          </ac:spMkLst>
        </pc:spChg>
        <pc:spChg chg="add">
          <ac:chgData name="Diego BB" userId="dac13eb925f764f6" providerId="LiveId" clId="{3EF33ACD-7B20-477A-85AF-969DB6D00D3A}" dt="2021-12-26T15:39:59.631" v="12346" actId="26606"/>
          <ac:spMkLst>
            <pc:docMk/>
            <pc:sldMk cId="2322363932" sldId="262"/>
            <ac:spMk id="21" creationId="{3B2E3793-BFE6-45A2-9B7B-E18844431C99}"/>
          </ac:spMkLst>
        </pc:spChg>
        <pc:spChg chg="add">
          <ac:chgData name="Diego BB" userId="dac13eb925f764f6" providerId="LiveId" clId="{3EF33ACD-7B20-477A-85AF-969DB6D00D3A}" dt="2021-12-26T15:39:59.631" v="12346" actId="26606"/>
          <ac:spMkLst>
            <pc:docMk/>
            <pc:sldMk cId="2322363932" sldId="262"/>
            <ac:spMk id="22" creationId="{BC4C4868-CB8F-4AF9-9CDB-8108F2C19B67}"/>
          </ac:spMkLst>
        </pc:spChg>
        <pc:spChg chg="add">
          <ac:chgData name="Diego BB" userId="dac13eb925f764f6" providerId="LiveId" clId="{3EF33ACD-7B20-477A-85AF-969DB6D00D3A}" dt="2021-12-26T15:39:59.631" v="12346" actId="26606"/>
          <ac:spMkLst>
            <pc:docMk/>
            <pc:sldMk cId="2322363932" sldId="262"/>
            <ac:spMk id="23" creationId="{375E0459-6403-40CD-989D-56A4407CA12E}"/>
          </ac:spMkLst>
        </pc:spChg>
        <pc:spChg chg="add">
          <ac:chgData name="Diego BB" userId="dac13eb925f764f6" providerId="LiveId" clId="{3EF33ACD-7B20-477A-85AF-969DB6D00D3A}" dt="2021-12-26T15:39:59.631" v="12346" actId="26606"/>
          <ac:spMkLst>
            <pc:docMk/>
            <pc:sldMk cId="2322363932" sldId="262"/>
            <ac:spMk id="24" creationId="{53E5B1A8-3AC9-4BD1-9BBC-78CA94F2D1BA}"/>
          </ac:spMkLst>
        </pc:spChg>
        <pc:graphicFrameChg chg="add del">
          <ac:chgData name="Diego BB" userId="dac13eb925f764f6" providerId="LiveId" clId="{3EF33ACD-7B20-477A-85AF-969DB6D00D3A}" dt="2021-12-26T15:40:24.338" v="12350" actId="26606"/>
          <ac:graphicFrameMkLst>
            <pc:docMk/>
            <pc:sldMk cId="2322363932" sldId="262"/>
            <ac:graphicFrameMk id="26" creationId="{2AA16F3B-0A7F-43D8-8EAC-FA864D68678F}"/>
          </ac:graphicFrameMkLst>
        </pc:graphicFrameChg>
        <pc:graphicFrameChg chg="add del">
          <ac:chgData name="Diego BB" userId="dac13eb925f764f6" providerId="LiveId" clId="{3EF33ACD-7B20-477A-85AF-969DB6D00D3A}" dt="2021-12-26T15:40:26.241" v="12352" actId="26606"/>
          <ac:graphicFrameMkLst>
            <pc:docMk/>
            <pc:sldMk cId="2322363932" sldId="262"/>
            <ac:graphicFrameMk id="28" creationId="{4D84C78D-401B-4E38-AD73-4B65288BAD94}"/>
          </ac:graphicFrameMkLst>
        </pc:graphicFrameChg>
      </pc:sldChg>
      <pc:sldChg chg="addSp delSp modSp new mod setBg setClrOvrMap">
        <pc:chgData name="Diego BB" userId="dac13eb925f764f6" providerId="LiveId" clId="{3EF33ACD-7B20-477A-85AF-969DB6D00D3A}" dt="2021-12-26T17:17:22.988" v="12632" actId="14100"/>
        <pc:sldMkLst>
          <pc:docMk/>
          <pc:sldMk cId="1069115047" sldId="263"/>
        </pc:sldMkLst>
        <pc:spChg chg="mod ord">
          <ac:chgData name="Diego BB" userId="dac13eb925f764f6" providerId="LiveId" clId="{3EF33ACD-7B20-477A-85AF-969DB6D00D3A}" dt="2021-12-25T01:20:26.503" v="3227" actId="26606"/>
          <ac:spMkLst>
            <pc:docMk/>
            <pc:sldMk cId="1069115047" sldId="263"/>
            <ac:spMk id="2" creationId="{F4B92711-8DEC-40EE-9816-80E6C7466738}"/>
          </ac:spMkLst>
        </pc:spChg>
        <pc:spChg chg="mod ord">
          <ac:chgData name="Diego BB" userId="dac13eb925f764f6" providerId="LiveId" clId="{3EF33ACD-7B20-477A-85AF-969DB6D00D3A}" dt="2021-12-26T17:17:22.988" v="12632" actId="14100"/>
          <ac:spMkLst>
            <pc:docMk/>
            <pc:sldMk cId="1069115047" sldId="263"/>
            <ac:spMk id="3" creationId="{35DB6589-5458-444F-ABCB-16EEB2DBCF10}"/>
          </ac:spMkLst>
        </pc:spChg>
        <pc:spChg chg="add">
          <ac:chgData name="Diego BB" userId="dac13eb925f764f6" providerId="LiveId" clId="{3EF33ACD-7B20-477A-85AF-969DB6D00D3A}" dt="2021-12-25T01:20:26.503" v="3227" actId="26606"/>
          <ac:spMkLst>
            <pc:docMk/>
            <pc:sldMk cId="1069115047" sldId="263"/>
            <ac:spMk id="7" creationId="{B0792D4F-247E-46FE-85FC-881DEFA41D94}"/>
          </ac:spMkLst>
        </pc:spChg>
        <pc:spChg chg="add">
          <ac:chgData name="Diego BB" userId="dac13eb925f764f6" providerId="LiveId" clId="{3EF33ACD-7B20-477A-85AF-969DB6D00D3A}" dt="2021-12-25T01:20:26.503" v="3227" actId="26606"/>
          <ac:spMkLst>
            <pc:docMk/>
            <pc:sldMk cId="1069115047" sldId="263"/>
            <ac:spMk id="8" creationId="{FA3CD3A3-D3C1-4567-BEC0-3A50E9A3A630}"/>
          </ac:spMkLst>
        </pc:spChg>
        <pc:spChg chg="add del">
          <ac:chgData name="Diego BB" userId="dac13eb925f764f6" providerId="LiveId" clId="{3EF33ACD-7B20-477A-85AF-969DB6D00D3A}" dt="2021-12-25T01:19:56.288" v="3222" actId="26606"/>
          <ac:spMkLst>
            <pc:docMk/>
            <pc:sldMk cId="1069115047" sldId="263"/>
            <ac:spMk id="10" creationId="{3CD9DF72-87A3-404E-A828-84CBF11A8303}"/>
          </ac:spMkLst>
        </pc:spChg>
        <pc:picChg chg="add mod ord">
          <ac:chgData name="Diego BB" userId="dac13eb925f764f6" providerId="LiveId" clId="{3EF33ACD-7B20-477A-85AF-969DB6D00D3A}" dt="2021-12-25T01:20:26.503" v="3227" actId="26606"/>
          <ac:picMkLst>
            <pc:docMk/>
            <pc:sldMk cId="1069115047" sldId="263"/>
            <ac:picMk id="5" creationId="{334F6D1A-41D7-4D97-9850-A18F3BFAC5A9}"/>
          </ac:picMkLst>
        </pc:picChg>
        <pc:cxnChg chg="add del">
          <ac:chgData name="Diego BB" userId="dac13eb925f764f6" providerId="LiveId" clId="{3EF33ACD-7B20-477A-85AF-969DB6D00D3A}" dt="2021-12-25T01:19:56.288" v="3222" actId="26606"/>
          <ac:cxnSpMkLst>
            <pc:docMk/>
            <pc:sldMk cId="1069115047" sldId="263"/>
            <ac:cxnSpMk id="12" creationId="{20E3A342-4D61-4E3F-AF90-1AB42AEB96CC}"/>
          </ac:cxnSpMkLst>
        </pc:cxnChg>
        <pc:cxnChg chg="add">
          <ac:chgData name="Diego BB" userId="dac13eb925f764f6" providerId="LiveId" clId="{3EF33ACD-7B20-477A-85AF-969DB6D00D3A}" dt="2021-12-25T01:20:26.503" v="3227" actId="26606"/>
          <ac:cxnSpMkLst>
            <pc:docMk/>
            <pc:sldMk cId="1069115047" sldId="263"/>
            <ac:cxnSpMk id="14" creationId="{B56D13EF-D431-4D0F-BFFC-1B5A686FF9BD}"/>
          </ac:cxnSpMkLst>
        </pc:cxnChg>
      </pc:sldChg>
      <pc:sldChg chg="addSp delSp modSp new mod setBg setClrOvrMap">
        <pc:chgData name="Diego BB" userId="dac13eb925f764f6" providerId="LiveId" clId="{3EF33ACD-7B20-477A-85AF-969DB6D00D3A}" dt="2021-12-26T17:15:07.874" v="12615" actId="113"/>
        <pc:sldMkLst>
          <pc:docMk/>
          <pc:sldMk cId="2641772803" sldId="264"/>
        </pc:sldMkLst>
        <pc:spChg chg="mod">
          <ac:chgData name="Diego BB" userId="dac13eb925f764f6" providerId="LiveId" clId="{3EF33ACD-7B20-477A-85AF-969DB6D00D3A}" dt="2021-12-25T13:08:45.753" v="4619" actId="26606"/>
          <ac:spMkLst>
            <pc:docMk/>
            <pc:sldMk cId="2641772803" sldId="264"/>
            <ac:spMk id="2" creationId="{03BE8536-8C22-494B-B516-F1EDA19F2061}"/>
          </ac:spMkLst>
        </pc:spChg>
        <pc:spChg chg="mod ord">
          <ac:chgData name="Diego BB" userId="dac13eb925f764f6" providerId="LiveId" clId="{3EF33ACD-7B20-477A-85AF-969DB6D00D3A}" dt="2021-12-26T17:15:07.874" v="12615" actId="113"/>
          <ac:spMkLst>
            <pc:docMk/>
            <pc:sldMk cId="2641772803" sldId="264"/>
            <ac:spMk id="3" creationId="{37FE4B1D-97DD-457A-B486-47A602DF12A0}"/>
          </ac:spMkLst>
        </pc:spChg>
        <pc:spChg chg="add del">
          <ac:chgData name="Diego BB" userId="dac13eb925f764f6" providerId="LiveId" clId="{3EF33ACD-7B20-477A-85AF-969DB6D00D3A}" dt="2021-12-25T13:08:27.142" v="4606" actId="26606"/>
          <ac:spMkLst>
            <pc:docMk/>
            <pc:sldMk cId="2641772803" sldId="264"/>
            <ac:spMk id="10" creationId="{FF9B822F-893E-44C8-963C-64F50ACECBB2}"/>
          </ac:spMkLst>
        </pc:spChg>
        <pc:spChg chg="add del">
          <ac:chgData name="Diego BB" userId="dac13eb925f764f6" providerId="LiveId" clId="{3EF33ACD-7B20-477A-85AF-969DB6D00D3A}" dt="2021-12-25T13:08:27.142" v="4606" actId="26606"/>
          <ac:spMkLst>
            <pc:docMk/>
            <pc:sldMk cId="2641772803" sldId="264"/>
            <ac:spMk id="12" creationId="{EBF87945-A001-489F-9D9B-7D9435F0B9CA}"/>
          </ac:spMkLst>
        </pc:spChg>
        <pc:spChg chg="add del">
          <ac:chgData name="Diego BB" userId="dac13eb925f764f6" providerId="LiveId" clId="{3EF33ACD-7B20-477A-85AF-969DB6D00D3A}" dt="2021-12-25T13:08:28.865" v="4608" actId="26606"/>
          <ac:spMkLst>
            <pc:docMk/>
            <pc:sldMk cId="2641772803" sldId="264"/>
            <ac:spMk id="14" creationId="{CEB41C5C-0F34-4DDA-9D7C-5E717F35F60C}"/>
          </ac:spMkLst>
        </pc:spChg>
        <pc:spChg chg="add del">
          <ac:chgData name="Diego BB" userId="dac13eb925f764f6" providerId="LiveId" clId="{3EF33ACD-7B20-477A-85AF-969DB6D00D3A}" dt="2021-12-25T13:08:31.542" v="4610" actId="26606"/>
          <ac:spMkLst>
            <pc:docMk/>
            <pc:sldMk cId="2641772803" sldId="264"/>
            <ac:spMk id="17" creationId="{5E39A796-BE83-48B1-B33F-35C4A32AAB57}"/>
          </ac:spMkLst>
        </pc:spChg>
        <pc:spChg chg="add del">
          <ac:chgData name="Diego BB" userId="dac13eb925f764f6" providerId="LiveId" clId="{3EF33ACD-7B20-477A-85AF-969DB6D00D3A}" dt="2021-12-25T13:08:31.542" v="4610" actId="26606"/>
          <ac:spMkLst>
            <pc:docMk/>
            <pc:sldMk cId="2641772803" sldId="264"/>
            <ac:spMk id="18" creationId="{72F84B47-E267-4194-8194-831DB7B5547F}"/>
          </ac:spMkLst>
        </pc:spChg>
        <pc:spChg chg="add del">
          <ac:chgData name="Diego BB" userId="dac13eb925f764f6" providerId="LiveId" clId="{3EF33ACD-7B20-477A-85AF-969DB6D00D3A}" dt="2021-12-25T13:08:35.233" v="4612" actId="26606"/>
          <ac:spMkLst>
            <pc:docMk/>
            <pc:sldMk cId="2641772803" sldId="264"/>
            <ac:spMk id="20" creationId="{CC207D10-D28A-4E84-940A-15770F8C86EC}"/>
          </ac:spMkLst>
        </pc:spChg>
        <pc:spChg chg="add del">
          <ac:chgData name="Diego BB" userId="dac13eb925f764f6" providerId="LiveId" clId="{3EF33ACD-7B20-477A-85AF-969DB6D00D3A}" dt="2021-12-25T13:08:35.233" v="4612" actId="26606"/>
          <ac:spMkLst>
            <pc:docMk/>
            <pc:sldMk cId="2641772803" sldId="264"/>
            <ac:spMk id="21" creationId="{EBF87945-A001-489F-9D9B-7D9435F0B9CA}"/>
          </ac:spMkLst>
        </pc:spChg>
        <pc:spChg chg="add del">
          <ac:chgData name="Diego BB" userId="dac13eb925f764f6" providerId="LiveId" clId="{3EF33ACD-7B20-477A-85AF-969DB6D00D3A}" dt="2021-12-25T13:08:38.735" v="4614" actId="26606"/>
          <ac:spMkLst>
            <pc:docMk/>
            <pc:sldMk cId="2641772803" sldId="264"/>
            <ac:spMk id="23" creationId="{CEB41C5C-0F34-4DDA-9D7C-5E717F35F60C}"/>
          </ac:spMkLst>
        </pc:spChg>
        <pc:spChg chg="add del">
          <ac:chgData name="Diego BB" userId="dac13eb925f764f6" providerId="LiveId" clId="{3EF33ACD-7B20-477A-85AF-969DB6D00D3A}" dt="2021-12-25T13:08:42.039" v="4616" actId="26606"/>
          <ac:spMkLst>
            <pc:docMk/>
            <pc:sldMk cId="2641772803" sldId="264"/>
            <ac:spMk id="26" creationId="{B0792D4F-247E-46FE-85FC-881DEFA41D94}"/>
          </ac:spMkLst>
        </pc:spChg>
        <pc:spChg chg="add del">
          <ac:chgData name="Diego BB" userId="dac13eb925f764f6" providerId="LiveId" clId="{3EF33ACD-7B20-477A-85AF-969DB6D00D3A}" dt="2021-12-25T13:08:45.744" v="4618" actId="26606"/>
          <ac:spMkLst>
            <pc:docMk/>
            <pc:sldMk cId="2641772803" sldId="264"/>
            <ac:spMk id="29" creationId="{15ADDFE1-D1CF-47D6-A56D-A1DFD83299F2}"/>
          </ac:spMkLst>
        </pc:spChg>
        <pc:spChg chg="add del">
          <ac:chgData name="Diego BB" userId="dac13eb925f764f6" providerId="LiveId" clId="{3EF33ACD-7B20-477A-85AF-969DB6D00D3A}" dt="2021-12-25T13:08:45.744" v="4618" actId="26606"/>
          <ac:spMkLst>
            <pc:docMk/>
            <pc:sldMk cId="2641772803" sldId="264"/>
            <ac:spMk id="30" creationId="{EBF87945-A001-489F-9D9B-7D9435F0B9CA}"/>
          </ac:spMkLst>
        </pc:spChg>
        <pc:spChg chg="add">
          <ac:chgData name="Diego BB" userId="dac13eb925f764f6" providerId="LiveId" clId="{3EF33ACD-7B20-477A-85AF-969DB6D00D3A}" dt="2021-12-25T13:08:45.753" v="4619" actId="26606"/>
          <ac:spMkLst>
            <pc:docMk/>
            <pc:sldMk cId="2641772803" sldId="264"/>
            <ac:spMk id="32" creationId="{CC207D10-D28A-4E84-940A-15770F8C86EC}"/>
          </ac:spMkLst>
        </pc:spChg>
        <pc:spChg chg="add">
          <ac:chgData name="Diego BB" userId="dac13eb925f764f6" providerId="LiveId" clId="{3EF33ACD-7B20-477A-85AF-969DB6D00D3A}" dt="2021-12-25T13:08:45.753" v="4619" actId="26606"/>
          <ac:spMkLst>
            <pc:docMk/>
            <pc:sldMk cId="2641772803" sldId="264"/>
            <ac:spMk id="33" creationId="{EBF87945-A001-489F-9D9B-7D9435F0B9CA}"/>
          </ac:spMkLst>
        </pc:spChg>
        <pc:picChg chg="add mod">
          <ac:chgData name="Diego BB" userId="dac13eb925f764f6" providerId="LiveId" clId="{3EF33ACD-7B20-477A-85AF-969DB6D00D3A}" dt="2021-12-25T13:08:45.753" v="4619" actId="26606"/>
          <ac:picMkLst>
            <pc:docMk/>
            <pc:sldMk cId="2641772803" sldId="264"/>
            <ac:picMk id="5" creationId="{944880A7-D89B-4859-8AA4-14DE94638B57}"/>
          </ac:picMkLst>
        </pc:picChg>
        <pc:cxnChg chg="add del">
          <ac:chgData name="Diego BB" userId="dac13eb925f764f6" providerId="LiveId" clId="{3EF33ACD-7B20-477A-85AF-969DB6D00D3A}" dt="2021-12-25T13:08:28.865" v="4608" actId="26606"/>
          <ac:cxnSpMkLst>
            <pc:docMk/>
            <pc:sldMk cId="2641772803" sldId="264"/>
            <ac:cxnSpMk id="15" creationId="{57E1E5E6-F385-4E9C-B201-BA5BDE5CAD52}"/>
          </ac:cxnSpMkLst>
        </pc:cxnChg>
        <pc:cxnChg chg="add del">
          <ac:chgData name="Diego BB" userId="dac13eb925f764f6" providerId="LiveId" clId="{3EF33ACD-7B20-477A-85AF-969DB6D00D3A}" dt="2021-12-25T13:08:38.735" v="4614" actId="26606"/>
          <ac:cxnSpMkLst>
            <pc:docMk/>
            <pc:sldMk cId="2641772803" sldId="264"/>
            <ac:cxnSpMk id="24" creationId="{57E1E5E6-F385-4E9C-B201-BA5BDE5CAD52}"/>
          </ac:cxnSpMkLst>
        </pc:cxnChg>
        <pc:cxnChg chg="add del">
          <ac:chgData name="Diego BB" userId="dac13eb925f764f6" providerId="LiveId" clId="{3EF33ACD-7B20-477A-85AF-969DB6D00D3A}" dt="2021-12-25T13:08:42.039" v="4616" actId="26606"/>
          <ac:cxnSpMkLst>
            <pc:docMk/>
            <pc:sldMk cId="2641772803" sldId="264"/>
            <ac:cxnSpMk id="27" creationId="{CE272F12-AF86-441A-BC1B-C014BBBF85B5}"/>
          </ac:cxnSpMkLst>
        </pc:cxnChg>
      </pc:sldChg>
      <pc:sldChg chg="addSp modSp new mod setBg">
        <pc:chgData name="Diego BB" userId="dac13eb925f764f6" providerId="LiveId" clId="{3EF33ACD-7B20-477A-85AF-969DB6D00D3A}" dt="2021-12-26T18:47:39.106" v="14827" actId="20577"/>
        <pc:sldMkLst>
          <pc:docMk/>
          <pc:sldMk cId="3808674279" sldId="265"/>
        </pc:sldMkLst>
        <pc:spChg chg="mod">
          <ac:chgData name="Diego BB" userId="dac13eb925f764f6" providerId="LiveId" clId="{3EF33ACD-7B20-477A-85AF-969DB6D00D3A}" dt="2021-12-25T13:51:24.331" v="5883" actId="26606"/>
          <ac:spMkLst>
            <pc:docMk/>
            <pc:sldMk cId="3808674279" sldId="265"/>
            <ac:spMk id="2" creationId="{183990F3-BBC2-45AF-BE6C-EB4631F62DFE}"/>
          </ac:spMkLst>
        </pc:spChg>
        <pc:spChg chg="mod">
          <ac:chgData name="Diego BB" userId="dac13eb925f764f6" providerId="LiveId" clId="{3EF33ACD-7B20-477A-85AF-969DB6D00D3A}" dt="2021-12-26T18:47:39.106" v="14827" actId="20577"/>
          <ac:spMkLst>
            <pc:docMk/>
            <pc:sldMk cId="3808674279" sldId="265"/>
            <ac:spMk id="3" creationId="{1E5B8D6E-E2C1-4141-BCFA-C115B704BB3F}"/>
          </ac:spMkLst>
        </pc:spChg>
        <pc:spChg chg="add">
          <ac:chgData name="Diego BB" userId="dac13eb925f764f6" providerId="LiveId" clId="{3EF33ACD-7B20-477A-85AF-969DB6D00D3A}" dt="2021-12-25T13:51:24.331" v="5883" actId="26606"/>
          <ac:spMkLst>
            <pc:docMk/>
            <pc:sldMk cId="3808674279" sldId="265"/>
            <ac:spMk id="10" creationId="{CEB41C5C-0F34-4DDA-9D7C-5E717F35F60C}"/>
          </ac:spMkLst>
        </pc:spChg>
        <pc:picChg chg="add mod">
          <ac:chgData name="Diego BB" userId="dac13eb925f764f6" providerId="LiveId" clId="{3EF33ACD-7B20-477A-85AF-969DB6D00D3A}" dt="2021-12-25T13:51:24.331" v="5883" actId="26606"/>
          <ac:picMkLst>
            <pc:docMk/>
            <pc:sldMk cId="3808674279" sldId="265"/>
            <ac:picMk id="5" creationId="{6D4EE692-3F3D-48B2-B0DF-56A533EFF849}"/>
          </ac:picMkLst>
        </pc:picChg>
        <pc:cxnChg chg="add">
          <ac:chgData name="Diego BB" userId="dac13eb925f764f6" providerId="LiveId" clId="{3EF33ACD-7B20-477A-85AF-969DB6D00D3A}" dt="2021-12-25T13:51:24.331" v="5883" actId="26606"/>
          <ac:cxnSpMkLst>
            <pc:docMk/>
            <pc:sldMk cId="3808674279" sldId="265"/>
            <ac:cxnSpMk id="12" creationId="{57E1E5E6-F385-4E9C-B201-BA5BDE5CAD52}"/>
          </ac:cxnSpMkLst>
        </pc:cxnChg>
      </pc:sldChg>
      <pc:sldChg chg="addSp delSp modSp new mod setBg setClrOvrMap">
        <pc:chgData name="Diego BB" userId="dac13eb925f764f6" providerId="LiveId" clId="{3EF33ACD-7B20-477A-85AF-969DB6D00D3A}" dt="2021-12-26T17:19:40.094" v="12645" actId="120"/>
        <pc:sldMkLst>
          <pc:docMk/>
          <pc:sldMk cId="1246549991" sldId="266"/>
        </pc:sldMkLst>
        <pc:spChg chg="mod">
          <ac:chgData name="Diego BB" userId="dac13eb925f764f6" providerId="LiveId" clId="{3EF33ACD-7B20-477A-85AF-969DB6D00D3A}" dt="2021-12-25T19:02:50.602" v="6678" actId="26606"/>
          <ac:spMkLst>
            <pc:docMk/>
            <pc:sldMk cId="1246549991" sldId="266"/>
            <ac:spMk id="2" creationId="{71FB8161-3EAB-4218-ABE9-BC61F305DD11}"/>
          </ac:spMkLst>
        </pc:spChg>
        <pc:spChg chg="mod ord">
          <ac:chgData name="Diego BB" userId="dac13eb925f764f6" providerId="LiveId" clId="{3EF33ACD-7B20-477A-85AF-969DB6D00D3A}" dt="2021-12-26T17:19:40.094" v="12645" actId="120"/>
          <ac:spMkLst>
            <pc:docMk/>
            <pc:sldMk cId="1246549991" sldId="266"/>
            <ac:spMk id="3" creationId="{A62DE392-CAEB-47CB-9721-0698D967DD51}"/>
          </ac:spMkLst>
        </pc:spChg>
        <pc:spChg chg="add del">
          <ac:chgData name="Diego BB" userId="dac13eb925f764f6" providerId="LiveId" clId="{3EF33ACD-7B20-477A-85AF-969DB6D00D3A}" dt="2021-12-25T19:02:04.424" v="6656" actId="26606"/>
          <ac:spMkLst>
            <pc:docMk/>
            <pc:sldMk cId="1246549991" sldId="266"/>
            <ac:spMk id="9" creationId="{B0792D4F-247E-46FE-85FC-881DEFA41D94}"/>
          </ac:spMkLst>
        </pc:spChg>
        <pc:spChg chg="add del">
          <ac:chgData name="Diego BB" userId="dac13eb925f764f6" providerId="LiveId" clId="{3EF33ACD-7B20-477A-85AF-969DB6D00D3A}" dt="2021-12-25T19:02:04.424" v="6656" actId="26606"/>
          <ac:spMkLst>
            <pc:docMk/>
            <pc:sldMk cId="1246549991" sldId="266"/>
            <ac:spMk id="11" creationId="{FA3CD3A3-D3C1-4567-BEC0-3A50E9A3A630}"/>
          </ac:spMkLst>
        </pc:spChg>
        <pc:spChg chg="add del">
          <ac:chgData name="Diego BB" userId="dac13eb925f764f6" providerId="LiveId" clId="{3EF33ACD-7B20-477A-85AF-969DB6D00D3A}" dt="2021-12-25T19:02:50.602" v="6678" actId="26606"/>
          <ac:spMkLst>
            <pc:docMk/>
            <pc:sldMk cId="1246549991" sldId="266"/>
            <ac:spMk id="15" creationId="{EE1FC7B4-E4A7-4452-B413-1A623E3A7230}"/>
          </ac:spMkLst>
        </pc:spChg>
        <pc:spChg chg="add del">
          <ac:chgData name="Diego BB" userId="dac13eb925f764f6" providerId="LiveId" clId="{3EF33ACD-7B20-477A-85AF-969DB6D00D3A}" dt="2021-12-25T19:02:50.602" v="6678" actId="26606"/>
          <ac:spMkLst>
            <pc:docMk/>
            <pc:sldMk cId="1246549991" sldId="266"/>
            <ac:spMk id="16" creationId="{E0709AF0-24F0-4486-B189-BE6386BDB198}"/>
          </ac:spMkLst>
        </pc:spChg>
        <pc:spChg chg="add del">
          <ac:chgData name="Diego BB" userId="dac13eb925f764f6" providerId="LiveId" clId="{3EF33ACD-7B20-477A-85AF-969DB6D00D3A}" dt="2021-12-25T19:02:50.602" v="6678" actId="26606"/>
          <ac:spMkLst>
            <pc:docMk/>
            <pc:sldMk cId="1246549991" sldId="266"/>
            <ac:spMk id="17" creationId="{FBE3B62F-5853-4A3C-B050-6186351A7176}"/>
          </ac:spMkLst>
        </pc:spChg>
        <pc:spChg chg="add del">
          <ac:chgData name="Diego BB" userId="dac13eb925f764f6" providerId="LiveId" clId="{3EF33ACD-7B20-477A-85AF-969DB6D00D3A}" dt="2021-12-25T19:02:18.073" v="6661" actId="26606"/>
          <ac:spMkLst>
            <pc:docMk/>
            <pc:sldMk cId="1246549991" sldId="266"/>
            <ac:spMk id="22" creationId="{EE1FC7B4-E4A7-4452-B413-1A623E3A7230}"/>
          </ac:spMkLst>
        </pc:spChg>
        <pc:spChg chg="add del">
          <ac:chgData name="Diego BB" userId="dac13eb925f764f6" providerId="LiveId" clId="{3EF33ACD-7B20-477A-85AF-969DB6D00D3A}" dt="2021-12-25T19:02:18.073" v="6661" actId="26606"/>
          <ac:spMkLst>
            <pc:docMk/>
            <pc:sldMk cId="1246549991" sldId="266"/>
            <ac:spMk id="24" creationId="{E0709AF0-24F0-4486-B189-BE6386BDB198}"/>
          </ac:spMkLst>
        </pc:spChg>
        <pc:spChg chg="add del">
          <ac:chgData name="Diego BB" userId="dac13eb925f764f6" providerId="LiveId" clId="{3EF33ACD-7B20-477A-85AF-969DB6D00D3A}" dt="2021-12-25T19:02:18.073" v="6661" actId="26606"/>
          <ac:spMkLst>
            <pc:docMk/>
            <pc:sldMk cId="1246549991" sldId="266"/>
            <ac:spMk id="26" creationId="{FBE3B62F-5853-4A3C-B050-6186351A7176}"/>
          </ac:spMkLst>
        </pc:spChg>
        <pc:spChg chg="add del">
          <ac:chgData name="Diego BB" userId="dac13eb925f764f6" providerId="LiveId" clId="{3EF33ACD-7B20-477A-85AF-969DB6D00D3A}" dt="2021-12-25T19:02:22.677" v="6663" actId="26606"/>
          <ac:spMkLst>
            <pc:docMk/>
            <pc:sldMk cId="1246549991" sldId="266"/>
            <ac:spMk id="28" creationId="{4038CB10-1F5C-4D54-9DF7-12586DE5B007}"/>
          </ac:spMkLst>
        </pc:spChg>
        <pc:spChg chg="add del">
          <ac:chgData name="Diego BB" userId="dac13eb925f764f6" providerId="LiveId" clId="{3EF33ACD-7B20-477A-85AF-969DB6D00D3A}" dt="2021-12-25T19:02:22.677" v="6663" actId="26606"/>
          <ac:spMkLst>
            <pc:docMk/>
            <pc:sldMk cId="1246549991" sldId="266"/>
            <ac:spMk id="29" creationId="{36D30126-6314-4A93-B27E-5C66CF781924}"/>
          </ac:spMkLst>
        </pc:spChg>
        <pc:spChg chg="add del">
          <ac:chgData name="Diego BB" userId="dac13eb925f764f6" providerId="LiveId" clId="{3EF33ACD-7B20-477A-85AF-969DB6D00D3A}" dt="2021-12-25T19:02:22.677" v="6663" actId="26606"/>
          <ac:spMkLst>
            <pc:docMk/>
            <pc:sldMk cId="1246549991" sldId="266"/>
            <ac:spMk id="30" creationId="{73ED6512-6858-4552-B699-9A97FE9A4EA2}"/>
          </ac:spMkLst>
        </pc:spChg>
        <pc:spChg chg="add del">
          <ac:chgData name="Diego BB" userId="dac13eb925f764f6" providerId="LiveId" clId="{3EF33ACD-7B20-477A-85AF-969DB6D00D3A}" dt="2021-12-25T19:02:27.481" v="6665" actId="26606"/>
          <ac:spMkLst>
            <pc:docMk/>
            <pc:sldMk cId="1246549991" sldId="266"/>
            <ac:spMk id="32" creationId="{B0792D4F-247E-46FE-85FC-881DEFA41D94}"/>
          </ac:spMkLst>
        </pc:spChg>
        <pc:spChg chg="add del">
          <ac:chgData name="Diego BB" userId="dac13eb925f764f6" providerId="LiveId" clId="{3EF33ACD-7B20-477A-85AF-969DB6D00D3A}" dt="2021-12-25T19:02:29.423" v="6667" actId="26606"/>
          <ac:spMkLst>
            <pc:docMk/>
            <pc:sldMk cId="1246549991" sldId="266"/>
            <ac:spMk id="35" creationId="{CEB41C5C-0F34-4DDA-9D7C-5E717F35F60C}"/>
          </ac:spMkLst>
        </pc:spChg>
        <pc:spChg chg="add del">
          <ac:chgData name="Diego BB" userId="dac13eb925f764f6" providerId="LiveId" clId="{3EF33ACD-7B20-477A-85AF-969DB6D00D3A}" dt="2021-12-25T19:02:32.207" v="6669" actId="26606"/>
          <ac:spMkLst>
            <pc:docMk/>
            <pc:sldMk cId="1246549991" sldId="266"/>
            <ac:spMk id="38" creationId="{5E39A796-BE83-48B1-B33F-35C4A32AAB57}"/>
          </ac:spMkLst>
        </pc:spChg>
        <pc:spChg chg="add del">
          <ac:chgData name="Diego BB" userId="dac13eb925f764f6" providerId="LiveId" clId="{3EF33ACD-7B20-477A-85AF-969DB6D00D3A}" dt="2021-12-25T19:02:32.207" v="6669" actId="26606"/>
          <ac:spMkLst>
            <pc:docMk/>
            <pc:sldMk cId="1246549991" sldId="266"/>
            <ac:spMk id="39" creationId="{72F84B47-E267-4194-8194-831DB7B5547F}"/>
          </ac:spMkLst>
        </pc:spChg>
        <pc:spChg chg="add del">
          <ac:chgData name="Diego BB" userId="dac13eb925f764f6" providerId="LiveId" clId="{3EF33ACD-7B20-477A-85AF-969DB6D00D3A}" dt="2021-12-25T19:02:36.527" v="6671" actId="26606"/>
          <ac:spMkLst>
            <pc:docMk/>
            <pc:sldMk cId="1246549991" sldId="266"/>
            <ac:spMk id="41" creationId="{FF9B822F-893E-44C8-963C-64F50ACECBB2}"/>
          </ac:spMkLst>
        </pc:spChg>
        <pc:spChg chg="add del">
          <ac:chgData name="Diego BB" userId="dac13eb925f764f6" providerId="LiveId" clId="{3EF33ACD-7B20-477A-85AF-969DB6D00D3A}" dt="2021-12-25T19:02:36.527" v="6671" actId="26606"/>
          <ac:spMkLst>
            <pc:docMk/>
            <pc:sldMk cId="1246549991" sldId="266"/>
            <ac:spMk id="42" creationId="{EBF87945-A001-489F-9D9B-7D9435F0B9CA}"/>
          </ac:spMkLst>
        </pc:spChg>
        <pc:spChg chg="add del">
          <ac:chgData name="Diego BB" userId="dac13eb925f764f6" providerId="LiveId" clId="{3EF33ACD-7B20-477A-85AF-969DB6D00D3A}" dt="2021-12-25T19:02:40.537" v="6673" actId="26606"/>
          <ac:spMkLst>
            <pc:docMk/>
            <pc:sldMk cId="1246549991" sldId="266"/>
            <ac:spMk id="44" creationId="{B0792D4F-247E-46FE-85FC-881DEFA41D94}"/>
          </ac:spMkLst>
        </pc:spChg>
        <pc:spChg chg="add del">
          <ac:chgData name="Diego BB" userId="dac13eb925f764f6" providerId="LiveId" clId="{3EF33ACD-7B20-477A-85AF-969DB6D00D3A}" dt="2021-12-25T19:02:43.987" v="6675" actId="26606"/>
          <ac:spMkLst>
            <pc:docMk/>
            <pc:sldMk cId="1246549991" sldId="266"/>
            <ac:spMk id="47" creationId="{B95B9BA8-1D69-4796-85F5-B6D0BD52354B}"/>
          </ac:spMkLst>
        </pc:spChg>
        <pc:spChg chg="add del">
          <ac:chgData name="Diego BB" userId="dac13eb925f764f6" providerId="LiveId" clId="{3EF33ACD-7B20-477A-85AF-969DB6D00D3A}" dt="2021-12-25T19:02:50.593" v="6677" actId="26606"/>
          <ac:spMkLst>
            <pc:docMk/>
            <pc:sldMk cId="1246549991" sldId="266"/>
            <ac:spMk id="49" creationId="{EE1FC7B4-E4A7-4452-B413-1A623E3A7230}"/>
          </ac:spMkLst>
        </pc:spChg>
        <pc:spChg chg="add del">
          <ac:chgData name="Diego BB" userId="dac13eb925f764f6" providerId="LiveId" clId="{3EF33ACD-7B20-477A-85AF-969DB6D00D3A}" dt="2021-12-25T19:02:50.593" v="6677" actId="26606"/>
          <ac:spMkLst>
            <pc:docMk/>
            <pc:sldMk cId="1246549991" sldId="266"/>
            <ac:spMk id="50" creationId="{E0709AF0-24F0-4486-B189-BE6386BDB198}"/>
          </ac:spMkLst>
        </pc:spChg>
        <pc:spChg chg="add del">
          <ac:chgData name="Diego BB" userId="dac13eb925f764f6" providerId="LiveId" clId="{3EF33ACD-7B20-477A-85AF-969DB6D00D3A}" dt="2021-12-25T19:02:50.593" v="6677" actId="26606"/>
          <ac:spMkLst>
            <pc:docMk/>
            <pc:sldMk cId="1246549991" sldId="266"/>
            <ac:spMk id="51" creationId="{FBE3B62F-5853-4A3C-B050-6186351A7176}"/>
          </ac:spMkLst>
        </pc:spChg>
        <pc:spChg chg="add">
          <ac:chgData name="Diego BB" userId="dac13eb925f764f6" providerId="LiveId" clId="{3EF33ACD-7B20-477A-85AF-969DB6D00D3A}" dt="2021-12-25T19:02:50.602" v="6678" actId="26606"/>
          <ac:spMkLst>
            <pc:docMk/>
            <pc:sldMk cId="1246549991" sldId="266"/>
            <ac:spMk id="53" creationId="{B0792D4F-247E-46FE-85FC-881DEFA41D94}"/>
          </ac:spMkLst>
        </pc:spChg>
        <pc:picChg chg="add del mod ord">
          <ac:chgData name="Diego BB" userId="dac13eb925f764f6" providerId="LiveId" clId="{3EF33ACD-7B20-477A-85AF-969DB6D00D3A}" dt="2021-12-25T19:02:09.041" v="6658" actId="21"/>
          <ac:picMkLst>
            <pc:docMk/>
            <pc:sldMk cId="1246549991" sldId="266"/>
            <ac:picMk id="4" creationId="{6754FCDB-E5B5-44B5-82D9-8A91E1BCF0B1}"/>
          </ac:picMkLst>
        </pc:picChg>
        <pc:picChg chg="add mod">
          <ac:chgData name="Diego BB" userId="dac13eb925f764f6" providerId="LiveId" clId="{3EF33ACD-7B20-477A-85AF-969DB6D00D3A}" dt="2021-12-25T19:02:54.739" v="6679" actId="27614"/>
          <ac:picMkLst>
            <pc:docMk/>
            <pc:sldMk cId="1246549991" sldId="266"/>
            <ac:picMk id="12" creationId="{CF9CE739-78CB-4305-878B-9FBFBD2563BF}"/>
          </ac:picMkLst>
        </pc:picChg>
        <pc:cxnChg chg="add del">
          <ac:chgData name="Diego BB" userId="dac13eb925f764f6" providerId="LiveId" clId="{3EF33ACD-7B20-477A-85AF-969DB6D00D3A}" dt="2021-12-25T19:02:04.424" v="6656" actId="26606"/>
          <ac:cxnSpMkLst>
            <pc:docMk/>
            <pc:sldMk cId="1246549991" sldId="266"/>
            <ac:cxnSpMk id="13" creationId="{B56D13EF-D431-4D0F-BFFC-1B5A686FF9BD}"/>
          </ac:cxnSpMkLst>
        </pc:cxnChg>
        <pc:cxnChg chg="add del">
          <ac:chgData name="Diego BB" userId="dac13eb925f764f6" providerId="LiveId" clId="{3EF33ACD-7B20-477A-85AF-969DB6D00D3A}" dt="2021-12-25T19:02:27.481" v="6665" actId="26606"/>
          <ac:cxnSpMkLst>
            <pc:docMk/>
            <pc:sldMk cId="1246549991" sldId="266"/>
            <ac:cxnSpMk id="33" creationId="{CE272F12-AF86-441A-BC1B-C014BBBF85B5}"/>
          </ac:cxnSpMkLst>
        </pc:cxnChg>
        <pc:cxnChg chg="add del">
          <ac:chgData name="Diego BB" userId="dac13eb925f764f6" providerId="LiveId" clId="{3EF33ACD-7B20-477A-85AF-969DB6D00D3A}" dt="2021-12-25T19:02:29.423" v="6667" actId="26606"/>
          <ac:cxnSpMkLst>
            <pc:docMk/>
            <pc:sldMk cId="1246549991" sldId="266"/>
            <ac:cxnSpMk id="36" creationId="{57E1E5E6-F385-4E9C-B201-BA5BDE5CAD52}"/>
          </ac:cxnSpMkLst>
        </pc:cxnChg>
        <pc:cxnChg chg="add del">
          <ac:chgData name="Diego BB" userId="dac13eb925f764f6" providerId="LiveId" clId="{3EF33ACD-7B20-477A-85AF-969DB6D00D3A}" dt="2021-12-25T19:02:40.537" v="6673" actId="26606"/>
          <ac:cxnSpMkLst>
            <pc:docMk/>
            <pc:sldMk cId="1246549991" sldId="266"/>
            <ac:cxnSpMk id="45" creationId="{CE272F12-AF86-441A-BC1B-C014BBBF85B5}"/>
          </ac:cxnSpMkLst>
        </pc:cxnChg>
        <pc:cxnChg chg="add">
          <ac:chgData name="Diego BB" userId="dac13eb925f764f6" providerId="LiveId" clId="{3EF33ACD-7B20-477A-85AF-969DB6D00D3A}" dt="2021-12-25T19:02:50.602" v="6678" actId="26606"/>
          <ac:cxnSpMkLst>
            <pc:docMk/>
            <pc:sldMk cId="1246549991" sldId="266"/>
            <ac:cxnSpMk id="54" creationId="{CE272F12-AF86-441A-BC1B-C014BBBF85B5}"/>
          </ac:cxnSpMkLst>
        </pc:cxnChg>
      </pc:sldChg>
      <pc:sldChg chg="modSp new del mod">
        <pc:chgData name="Diego BB" userId="dac13eb925f764f6" providerId="LiveId" clId="{3EF33ACD-7B20-477A-85AF-969DB6D00D3A}" dt="2021-12-25T20:32:45.259" v="7685" actId="47"/>
        <pc:sldMkLst>
          <pc:docMk/>
          <pc:sldMk cId="3255446478" sldId="267"/>
        </pc:sldMkLst>
        <pc:spChg chg="mod">
          <ac:chgData name="Diego BB" userId="dac13eb925f764f6" providerId="LiveId" clId="{3EF33ACD-7B20-477A-85AF-969DB6D00D3A}" dt="2021-12-25T19:14:03.076" v="6706" actId="122"/>
          <ac:spMkLst>
            <pc:docMk/>
            <pc:sldMk cId="3255446478" sldId="267"/>
            <ac:spMk id="2" creationId="{5BE7A013-F08F-4F17-925C-11B2F2CDF2A0}"/>
          </ac:spMkLst>
        </pc:spChg>
        <pc:spChg chg="mod">
          <ac:chgData name="Diego BB" userId="dac13eb925f764f6" providerId="LiveId" clId="{3EF33ACD-7B20-477A-85AF-969DB6D00D3A}" dt="2021-12-25T19:31:46.269" v="6956" actId="20577"/>
          <ac:spMkLst>
            <pc:docMk/>
            <pc:sldMk cId="3255446478" sldId="267"/>
            <ac:spMk id="3" creationId="{70762ACE-ABCA-46C9-9F64-48346CB9265C}"/>
          </ac:spMkLst>
        </pc:spChg>
      </pc:sldChg>
      <pc:sldChg chg="addSp delSp modSp new mod setBg">
        <pc:chgData name="Diego BB" userId="dac13eb925f764f6" providerId="LiveId" clId="{3EF33ACD-7B20-477A-85AF-969DB6D00D3A}" dt="2021-12-26T17:21:20.742" v="12687" actId="20577"/>
        <pc:sldMkLst>
          <pc:docMk/>
          <pc:sldMk cId="3542720447" sldId="268"/>
        </pc:sldMkLst>
        <pc:spChg chg="mod">
          <ac:chgData name="Diego BB" userId="dac13eb925f764f6" providerId="LiveId" clId="{3EF33ACD-7B20-477A-85AF-969DB6D00D3A}" dt="2021-12-26T16:42:33.503" v="12396" actId="26606"/>
          <ac:spMkLst>
            <pc:docMk/>
            <pc:sldMk cId="3542720447" sldId="268"/>
            <ac:spMk id="2" creationId="{1518740C-4BE8-4FDF-B642-F4D40D6145B5}"/>
          </ac:spMkLst>
        </pc:spChg>
        <pc:spChg chg="del mod">
          <ac:chgData name="Diego BB" userId="dac13eb925f764f6" providerId="LiveId" clId="{3EF33ACD-7B20-477A-85AF-969DB6D00D3A}" dt="2021-12-26T16:42:33.503" v="12396" actId="26606"/>
          <ac:spMkLst>
            <pc:docMk/>
            <pc:sldMk cId="3542720447" sldId="268"/>
            <ac:spMk id="3" creationId="{E0A2C800-D358-4C93-A7E0-F981D310F345}"/>
          </ac:spMkLst>
        </pc:spChg>
        <pc:spChg chg="add">
          <ac:chgData name="Diego BB" userId="dac13eb925f764f6" providerId="LiveId" clId="{3EF33ACD-7B20-477A-85AF-969DB6D00D3A}" dt="2021-12-26T16:42:33.503" v="12396" actId="26606"/>
          <ac:spMkLst>
            <pc:docMk/>
            <pc:sldMk cId="3542720447" sldId="268"/>
            <ac:spMk id="9" creationId="{B819A166-7571-4003-A6B8-B62034C3ED30}"/>
          </ac:spMkLst>
        </pc:spChg>
        <pc:graphicFrameChg chg="add mod">
          <ac:chgData name="Diego BB" userId="dac13eb925f764f6" providerId="LiveId" clId="{3EF33ACD-7B20-477A-85AF-969DB6D00D3A}" dt="2021-12-26T17:21:20.742" v="12687" actId="20577"/>
          <ac:graphicFrameMkLst>
            <pc:docMk/>
            <pc:sldMk cId="3542720447" sldId="268"/>
            <ac:graphicFrameMk id="5" creationId="{91E7C377-A6E5-4BEC-8312-64CF07332437}"/>
          </ac:graphicFrameMkLst>
        </pc:graphicFrameChg>
      </pc:sldChg>
      <pc:sldChg chg="addSp delSp modSp new mod setBg">
        <pc:chgData name="Diego BB" userId="dac13eb925f764f6" providerId="LiveId" clId="{3EF33ACD-7B20-477A-85AF-969DB6D00D3A}" dt="2021-12-26T17:22:23.125" v="12690" actId="20577"/>
        <pc:sldMkLst>
          <pc:docMk/>
          <pc:sldMk cId="3344173468" sldId="269"/>
        </pc:sldMkLst>
        <pc:spChg chg="mod">
          <ac:chgData name="Diego BB" userId="dac13eb925f764f6" providerId="LiveId" clId="{3EF33ACD-7B20-477A-85AF-969DB6D00D3A}" dt="2021-12-26T16:44:43.557" v="12423" actId="26606"/>
          <ac:spMkLst>
            <pc:docMk/>
            <pc:sldMk cId="3344173468" sldId="269"/>
            <ac:spMk id="2" creationId="{CDD36A09-3780-4AB6-8536-9711CFD03DCB}"/>
          </ac:spMkLst>
        </pc:spChg>
        <pc:spChg chg="add del mod">
          <ac:chgData name="Diego BB" userId="dac13eb925f764f6" providerId="LiveId" clId="{3EF33ACD-7B20-477A-85AF-969DB6D00D3A}" dt="2021-12-26T16:44:43.557" v="12423" actId="26606"/>
          <ac:spMkLst>
            <pc:docMk/>
            <pc:sldMk cId="3344173468" sldId="269"/>
            <ac:spMk id="3" creationId="{50FC47A9-27CD-40CE-9940-D5467EE5E78C}"/>
          </ac:spMkLst>
        </pc:spChg>
        <pc:spChg chg="add del">
          <ac:chgData name="Diego BB" userId="dac13eb925f764f6" providerId="LiveId" clId="{3EF33ACD-7B20-477A-85AF-969DB6D00D3A}" dt="2021-12-26T16:44:43.531" v="12422" actId="26606"/>
          <ac:spMkLst>
            <pc:docMk/>
            <pc:sldMk cId="3344173468" sldId="269"/>
            <ac:spMk id="8" creationId="{87A57295-2710-4920-B99A-4D1FA03A62BD}"/>
          </ac:spMkLst>
        </pc:spChg>
        <pc:spChg chg="add del">
          <ac:chgData name="Diego BB" userId="dac13eb925f764f6" providerId="LiveId" clId="{3EF33ACD-7B20-477A-85AF-969DB6D00D3A}" dt="2021-12-26T16:44:20.467" v="12410" actId="26606"/>
          <ac:spMkLst>
            <pc:docMk/>
            <pc:sldMk cId="3344173468" sldId="269"/>
            <ac:spMk id="9" creationId="{42285737-90EE-47DC-AC80-8AE156B11969}"/>
          </ac:spMkLst>
        </pc:spChg>
        <pc:spChg chg="add del">
          <ac:chgData name="Diego BB" userId="dac13eb925f764f6" providerId="LiveId" clId="{3EF33ACD-7B20-477A-85AF-969DB6D00D3A}" dt="2021-12-26T16:44:43.531" v="12422" actId="26606"/>
          <ac:spMkLst>
            <pc:docMk/>
            <pc:sldMk cId="3344173468" sldId="269"/>
            <ac:spMk id="10" creationId="{78067929-4D33-4306-9E2F-67C49CDDB5DE}"/>
          </ac:spMkLst>
        </pc:spChg>
        <pc:spChg chg="add del">
          <ac:chgData name="Diego BB" userId="dac13eb925f764f6" providerId="LiveId" clId="{3EF33ACD-7B20-477A-85AF-969DB6D00D3A}" dt="2021-12-26T16:44:27.960" v="12412" actId="26606"/>
          <ac:spMkLst>
            <pc:docMk/>
            <pc:sldMk cId="3344173468" sldId="269"/>
            <ac:spMk id="19" creationId="{B819A166-7571-4003-A6B8-B62034C3ED30}"/>
          </ac:spMkLst>
        </pc:spChg>
        <pc:spChg chg="add del">
          <ac:chgData name="Diego BB" userId="dac13eb925f764f6" providerId="LiveId" clId="{3EF33ACD-7B20-477A-85AF-969DB6D00D3A}" dt="2021-12-26T16:44:35.193" v="12416" actId="26606"/>
          <ac:spMkLst>
            <pc:docMk/>
            <pc:sldMk cId="3344173468" sldId="269"/>
            <ac:spMk id="24" creationId="{B819A166-7571-4003-A6B8-B62034C3ED30}"/>
          </ac:spMkLst>
        </pc:spChg>
        <pc:spChg chg="add del">
          <ac:chgData name="Diego BB" userId="dac13eb925f764f6" providerId="LiveId" clId="{3EF33ACD-7B20-477A-85AF-969DB6D00D3A}" dt="2021-12-26T16:44:36.038" v="12418" actId="26606"/>
          <ac:spMkLst>
            <pc:docMk/>
            <pc:sldMk cId="3344173468" sldId="269"/>
            <ac:spMk id="27" creationId="{B819A166-7571-4003-A6B8-B62034C3ED30}"/>
          </ac:spMkLst>
        </pc:spChg>
        <pc:spChg chg="add del">
          <ac:chgData name="Diego BB" userId="dac13eb925f764f6" providerId="LiveId" clId="{3EF33ACD-7B20-477A-85AF-969DB6D00D3A}" dt="2021-12-26T16:44:40.953" v="12420" actId="26606"/>
          <ac:spMkLst>
            <pc:docMk/>
            <pc:sldMk cId="3344173468" sldId="269"/>
            <ac:spMk id="30" creationId="{B819A166-7571-4003-A6B8-B62034C3ED30}"/>
          </ac:spMkLst>
        </pc:spChg>
        <pc:spChg chg="add del">
          <ac:chgData name="Diego BB" userId="dac13eb925f764f6" providerId="LiveId" clId="{3EF33ACD-7B20-477A-85AF-969DB6D00D3A}" dt="2021-12-26T16:44:43.531" v="12422" actId="26606"/>
          <ac:spMkLst>
            <pc:docMk/>
            <pc:sldMk cId="3344173468" sldId="269"/>
            <ac:spMk id="33" creationId="{50FC47A9-27CD-40CE-9940-D5467EE5E78C}"/>
          </ac:spMkLst>
        </pc:spChg>
        <pc:spChg chg="add">
          <ac:chgData name="Diego BB" userId="dac13eb925f764f6" providerId="LiveId" clId="{3EF33ACD-7B20-477A-85AF-969DB6D00D3A}" dt="2021-12-26T16:44:43.557" v="12423" actId="26606"/>
          <ac:spMkLst>
            <pc:docMk/>
            <pc:sldMk cId="3344173468" sldId="269"/>
            <ac:spMk id="35" creationId="{B819A166-7571-4003-A6B8-B62034C3ED30}"/>
          </ac:spMkLst>
        </pc:spChg>
        <pc:grpChg chg="add del">
          <ac:chgData name="Diego BB" userId="dac13eb925f764f6" providerId="LiveId" clId="{3EF33ACD-7B20-477A-85AF-969DB6D00D3A}" dt="2021-12-26T16:44:20.467" v="12410" actId="26606"/>
          <ac:grpSpMkLst>
            <pc:docMk/>
            <pc:sldMk cId="3344173468" sldId="269"/>
            <ac:grpSpMk id="11" creationId="{B57BDC17-F1B3-455F-BBF1-680AA1F25C06}"/>
          </ac:grpSpMkLst>
        </pc:grpChg>
        <pc:graphicFrameChg chg="add del">
          <ac:chgData name="Diego BB" userId="dac13eb925f764f6" providerId="LiveId" clId="{3EF33ACD-7B20-477A-85AF-969DB6D00D3A}" dt="2021-12-26T16:44:20.467" v="12410" actId="26606"/>
          <ac:graphicFrameMkLst>
            <pc:docMk/>
            <pc:sldMk cId="3344173468" sldId="269"/>
            <ac:graphicFrameMk id="5" creationId="{1067A55B-3364-4F63-AA95-67BD432554D1}"/>
          </ac:graphicFrameMkLst>
        </pc:graphicFrameChg>
        <pc:graphicFrameChg chg="add del">
          <ac:chgData name="Diego BB" userId="dac13eb925f764f6" providerId="LiveId" clId="{3EF33ACD-7B20-477A-85AF-969DB6D00D3A}" dt="2021-12-26T16:44:27.960" v="12412" actId="26606"/>
          <ac:graphicFrameMkLst>
            <pc:docMk/>
            <pc:sldMk cId="3344173468" sldId="269"/>
            <ac:graphicFrameMk id="20" creationId="{79AB3240-130A-43B5-A4D8-150E8BC77863}"/>
          </ac:graphicFrameMkLst>
        </pc:graphicFrameChg>
        <pc:graphicFrameChg chg="add del">
          <ac:chgData name="Diego BB" userId="dac13eb925f764f6" providerId="LiveId" clId="{3EF33ACD-7B20-477A-85AF-969DB6D00D3A}" dt="2021-12-26T16:44:32.032" v="12414" actId="26606"/>
          <ac:graphicFrameMkLst>
            <pc:docMk/>
            <pc:sldMk cId="3344173468" sldId="269"/>
            <ac:graphicFrameMk id="22" creationId="{4F682468-5BB4-41AB-83F9-6706A9855FCC}"/>
          </ac:graphicFrameMkLst>
        </pc:graphicFrameChg>
        <pc:graphicFrameChg chg="add del">
          <ac:chgData name="Diego BB" userId="dac13eb925f764f6" providerId="LiveId" clId="{3EF33ACD-7B20-477A-85AF-969DB6D00D3A}" dt="2021-12-26T16:44:35.193" v="12416" actId="26606"/>
          <ac:graphicFrameMkLst>
            <pc:docMk/>
            <pc:sldMk cId="3344173468" sldId="269"/>
            <ac:graphicFrameMk id="25" creationId="{79AB3240-130A-43B5-A4D8-150E8BC77863}"/>
          </ac:graphicFrameMkLst>
        </pc:graphicFrameChg>
        <pc:graphicFrameChg chg="add del">
          <ac:chgData name="Diego BB" userId="dac13eb925f764f6" providerId="LiveId" clId="{3EF33ACD-7B20-477A-85AF-969DB6D00D3A}" dt="2021-12-26T16:44:36.038" v="12418" actId="26606"/>
          <ac:graphicFrameMkLst>
            <pc:docMk/>
            <pc:sldMk cId="3344173468" sldId="269"/>
            <ac:graphicFrameMk id="28" creationId="{995554F9-E589-485B-9F01-738BBE616524}"/>
          </ac:graphicFrameMkLst>
        </pc:graphicFrameChg>
        <pc:graphicFrameChg chg="add del">
          <ac:chgData name="Diego BB" userId="dac13eb925f764f6" providerId="LiveId" clId="{3EF33ACD-7B20-477A-85AF-969DB6D00D3A}" dt="2021-12-26T16:44:40.953" v="12420" actId="26606"/>
          <ac:graphicFrameMkLst>
            <pc:docMk/>
            <pc:sldMk cId="3344173468" sldId="269"/>
            <ac:graphicFrameMk id="31" creationId="{79AB3240-130A-43B5-A4D8-150E8BC77863}"/>
          </ac:graphicFrameMkLst>
        </pc:graphicFrameChg>
        <pc:graphicFrameChg chg="add mod">
          <ac:chgData name="Diego BB" userId="dac13eb925f764f6" providerId="LiveId" clId="{3EF33ACD-7B20-477A-85AF-969DB6D00D3A}" dt="2021-12-26T17:22:23.125" v="12690" actId="20577"/>
          <ac:graphicFrameMkLst>
            <pc:docMk/>
            <pc:sldMk cId="3344173468" sldId="269"/>
            <ac:graphicFrameMk id="36" creationId="{79AB3240-130A-43B5-A4D8-150E8BC77863}"/>
          </ac:graphicFrameMkLst>
        </pc:graphicFrameChg>
        <pc:picChg chg="add del">
          <ac:chgData name="Diego BB" userId="dac13eb925f764f6" providerId="LiveId" clId="{3EF33ACD-7B20-477A-85AF-969DB6D00D3A}" dt="2021-12-26T16:44:32.032" v="12414" actId="26606"/>
          <ac:picMkLst>
            <pc:docMk/>
            <pc:sldMk cId="3344173468" sldId="269"/>
            <ac:picMk id="6" creationId="{E146436D-FDE4-4206-A9AC-65ADCBCC8121}"/>
          </ac:picMkLst>
        </pc:picChg>
        <pc:cxnChg chg="add del">
          <ac:chgData name="Diego BB" userId="dac13eb925f764f6" providerId="LiveId" clId="{3EF33ACD-7B20-477A-85AF-969DB6D00D3A}" dt="2021-12-26T16:44:43.531" v="12422" actId="26606"/>
          <ac:cxnSpMkLst>
            <pc:docMk/>
            <pc:sldMk cId="3344173468" sldId="269"/>
            <ac:cxnSpMk id="12" creationId="{2D72A2C9-F3CA-4216-8BAD-FA4C970C3C4E}"/>
          </ac:cxnSpMkLst>
        </pc:cxnChg>
      </pc:sldChg>
      <pc:sldChg chg="addSp delSp modSp new mod setBg setClrOvrMap">
        <pc:chgData name="Diego BB" userId="dac13eb925f764f6" providerId="LiveId" clId="{3EF33ACD-7B20-477A-85AF-969DB6D00D3A}" dt="2021-12-26T17:24:09.021" v="12699" actId="20577"/>
        <pc:sldMkLst>
          <pc:docMk/>
          <pc:sldMk cId="4057848586" sldId="270"/>
        </pc:sldMkLst>
        <pc:spChg chg="mod">
          <ac:chgData name="Diego BB" userId="dac13eb925f764f6" providerId="LiveId" clId="{3EF33ACD-7B20-477A-85AF-969DB6D00D3A}" dt="2021-12-26T16:48:34.570" v="12490" actId="26606"/>
          <ac:spMkLst>
            <pc:docMk/>
            <pc:sldMk cId="4057848586" sldId="270"/>
            <ac:spMk id="2" creationId="{2251D546-8D53-40E3-B503-5269F83EE175}"/>
          </ac:spMkLst>
        </pc:spChg>
        <pc:spChg chg="mod ord">
          <ac:chgData name="Diego BB" userId="dac13eb925f764f6" providerId="LiveId" clId="{3EF33ACD-7B20-477A-85AF-969DB6D00D3A}" dt="2021-12-26T17:24:09.021" v="12699" actId="20577"/>
          <ac:spMkLst>
            <pc:docMk/>
            <pc:sldMk cId="4057848586" sldId="270"/>
            <ac:spMk id="3" creationId="{D2CBAB6C-689C-4468-B765-8C0BF010BC4C}"/>
          </ac:spMkLst>
        </pc:spChg>
        <pc:spChg chg="add del">
          <ac:chgData name="Diego BB" userId="dac13eb925f764f6" providerId="LiveId" clId="{3EF33ACD-7B20-477A-85AF-969DB6D00D3A}" dt="2021-12-25T21:57:07.144" v="10586" actId="26606"/>
          <ac:spMkLst>
            <pc:docMk/>
            <pc:sldMk cId="4057848586" sldId="270"/>
            <ac:spMk id="10" creationId="{CC207D10-D28A-4E84-940A-15770F8C86EC}"/>
          </ac:spMkLst>
        </pc:spChg>
        <pc:spChg chg="add del">
          <ac:chgData name="Diego BB" userId="dac13eb925f764f6" providerId="LiveId" clId="{3EF33ACD-7B20-477A-85AF-969DB6D00D3A}" dt="2021-12-25T21:57:07.144" v="10586" actId="26606"/>
          <ac:spMkLst>
            <pc:docMk/>
            <pc:sldMk cId="4057848586" sldId="270"/>
            <ac:spMk id="12" creationId="{EBF87945-A001-489F-9D9B-7D9435F0B9CA}"/>
          </ac:spMkLst>
        </pc:spChg>
        <pc:spChg chg="add del">
          <ac:chgData name="Diego BB" userId="dac13eb925f764f6" providerId="LiveId" clId="{3EF33ACD-7B20-477A-85AF-969DB6D00D3A}" dt="2021-12-25T21:57:08.613" v="10588" actId="26606"/>
          <ac:spMkLst>
            <pc:docMk/>
            <pc:sldMk cId="4057848586" sldId="270"/>
            <ac:spMk id="14" creationId="{4B6ECB93-D7FF-4F09-A8ED-D4588EE7C7DA}"/>
          </ac:spMkLst>
        </pc:spChg>
        <pc:spChg chg="add del">
          <ac:chgData name="Diego BB" userId="dac13eb925f764f6" providerId="LiveId" clId="{3EF33ACD-7B20-477A-85AF-969DB6D00D3A}" dt="2021-12-25T21:57:08.613" v="10588" actId="26606"/>
          <ac:spMkLst>
            <pc:docMk/>
            <pc:sldMk cId="4057848586" sldId="270"/>
            <ac:spMk id="15" creationId="{EBF87945-A001-489F-9D9B-7D9435F0B9CA}"/>
          </ac:spMkLst>
        </pc:spChg>
        <pc:spChg chg="add del">
          <ac:chgData name="Diego BB" userId="dac13eb925f764f6" providerId="LiveId" clId="{3EF33ACD-7B20-477A-85AF-969DB6D00D3A}" dt="2021-12-25T21:57:42.496" v="10599" actId="26606"/>
          <ac:spMkLst>
            <pc:docMk/>
            <pc:sldMk cId="4057848586" sldId="270"/>
            <ac:spMk id="17" creationId="{5E8D2E83-FB3A-40E7-A9E5-7AB389D612B4}"/>
          </ac:spMkLst>
        </pc:spChg>
        <pc:spChg chg="add del">
          <ac:chgData name="Diego BB" userId="dac13eb925f764f6" providerId="LiveId" clId="{3EF33ACD-7B20-477A-85AF-969DB6D00D3A}" dt="2021-12-25T21:57:33.185" v="10592" actId="26606"/>
          <ac:spMkLst>
            <pc:docMk/>
            <pc:sldMk cId="4057848586" sldId="270"/>
            <ac:spMk id="22" creationId="{4038CB10-1F5C-4D54-9DF7-12586DE5B007}"/>
          </ac:spMkLst>
        </pc:spChg>
        <pc:spChg chg="add del">
          <ac:chgData name="Diego BB" userId="dac13eb925f764f6" providerId="LiveId" clId="{3EF33ACD-7B20-477A-85AF-969DB6D00D3A}" dt="2021-12-25T21:57:33.185" v="10592" actId="26606"/>
          <ac:spMkLst>
            <pc:docMk/>
            <pc:sldMk cId="4057848586" sldId="270"/>
            <ac:spMk id="24" creationId="{73ED6512-6858-4552-B699-9A97FE9A4EA2}"/>
          </ac:spMkLst>
        </pc:spChg>
        <pc:spChg chg="add del">
          <ac:chgData name="Diego BB" userId="dac13eb925f764f6" providerId="LiveId" clId="{3EF33ACD-7B20-477A-85AF-969DB6D00D3A}" dt="2021-12-25T21:57:35.901" v="10594" actId="26606"/>
          <ac:spMkLst>
            <pc:docMk/>
            <pc:sldMk cId="4057848586" sldId="270"/>
            <ac:spMk id="26" creationId="{CC207D10-D28A-4E84-940A-15770F8C86EC}"/>
          </ac:spMkLst>
        </pc:spChg>
        <pc:spChg chg="add del">
          <ac:chgData name="Diego BB" userId="dac13eb925f764f6" providerId="LiveId" clId="{3EF33ACD-7B20-477A-85AF-969DB6D00D3A}" dt="2021-12-25T21:57:35.901" v="10594" actId="26606"/>
          <ac:spMkLst>
            <pc:docMk/>
            <pc:sldMk cId="4057848586" sldId="270"/>
            <ac:spMk id="27" creationId="{EBF87945-A001-489F-9D9B-7D9435F0B9CA}"/>
          </ac:spMkLst>
        </pc:spChg>
        <pc:spChg chg="add del">
          <ac:chgData name="Diego BB" userId="dac13eb925f764f6" providerId="LiveId" clId="{3EF33ACD-7B20-477A-85AF-969DB6D00D3A}" dt="2021-12-25T21:57:42.489" v="10598" actId="26606"/>
          <ac:spMkLst>
            <pc:docMk/>
            <pc:sldMk cId="4057848586" sldId="270"/>
            <ac:spMk id="28" creationId="{E6995CE5-F890-4ABA-82A2-26507CE8D2A3}"/>
          </ac:spMkLst>
        </pc:spChg>
        <pc:spChg chg="add del">
          <ac:chgData name="Diego BB" userId="dac13eb925f764f6" providerId="LiveId" clId="{3EF33ACD-7B20-477A-85AF-969DB6D00D3A}" dt="2021-12-25T21:57:37.570" v="10596" actId="26606"/>
          <ac:spMkLst>
            <pc:docMk/>
            <pc:sldMk cId="4057848586" sldId="270"/>
            <ac:spMk id="29" creationId="{4B6ECB93-D7FF-4F09-A8ED-D4588EE7C7DA}"/>
          </ac:spMkLst>
        </pc:spChg>
        <pc:spChg chg="add del">
          <ac:chgData name="Diego BB" userId="dac13eb925f764f6" providerId="LiveId" clId="{3EF33ACD-7B20-477A-85AF-969DB6D00D3A}" dt="2021-12-25T21:57:37.570" v="10596" actId="26606"/>
          <ac:spMkLst>
            <pc:docMk/>
            <pc:sldMk cId="4057848586" sldId="270"/>
            <ac:spMk id="30" creationId="{EBF87945-A001-489F-9D9B-7D9435F0B9CA}"/>
          </ac:spMkLst>
        </pc:spChg>
        <pc:spChg chg="add del">
          <ac:chgData name="Diego BB" userId="dac13eb925f764f6" providerId="LiveId" clId="{3EF33ACD-7B20-477A-85AF-969DB6D00D3A}" dt="2021-12-25T21:57:42.489" v="10598" actId="26606"/>
          <ac:spMkLst>
            <pc:docMk/>
            <pc:sldMk cId="4057848586" sldId="270"/>
            <ac:spMk id="32" creationId="{117AB3D3-3C9C-4DED-809A-78734805B895}"/>
          </ac:spMkLst>
        </pc:spChg>
        <pc:spChg chg="add del">
          <ac:chgData name="Diego BB" userId="dac13eb925f764f6" providerId="LiveId" clId="{3EF33ACD-7B20-477A-85AF-969DB6D00D3A}" dt="2021-12-25T21:57:42.489" v="10598" actId="26606"/>
          <ac:spMkLst>
            <pc:docMk/>
            <pc:sldMk cId="4057848586" sldId="270"/>
            <ac:spMk id="33" creationId="{3A9A4357-BD1D-4622-A4FE-766E6AB8DE84}"/>
          </ac:spMkLst>
        </pc:spChg>
        <pc:spChg chg="add del">
          <ac:chgData name="Diego BB" userId="dac13eb925f764f6" providerId="LiveId" clId="{3EF33ACD-7B20-477A-85AF-969DB6D00D3A}" dt="2021-12-25T21:57:42.489" v="10598" actId="26606"/>
          <ac:spMkLst>
            <pc:docMk/>
            <pc:sldMk cId="4057848586" sldId="270"/>
            <ac:spMk id="34" creationId="{E659831F-0D9A-4C63-9EBB-8435B85A440F}"/>
          </ac:spMkLst>
        </pc:spChg>
        <pc:spChg chg="add del">
          <ac:chgData name="Diego BB" userId="dac13eb925f764f6" providerId="LiveId" clId="{3EF33ACD-7B20-477A-85AF-969DB6D00D3A}" dt="2021-12-25T21:57:53.625" v="10602" actId="26606"/>
          <ac:spMkLst>
            <pc:docMk/>
            <pc:sldMk cId="4057848586" sldId="270"/>
            <ac:spMk id="36" creationId="{86C7B4A1-154A-4DF0-AC46-F88D75A2E0FD}"/>
          </ac:spMkLst>
        </pc:spChg>
        <pc:spChg chg="add del">
          <ac:chgData name="Diego BB" userId="dac13eb925f764f6" providerId="LiveId" clId="{3EF33ACD-7B20-477A-85AF-969DB6D00D3A}" dt="2021-12-25T22:01:17.078" v="10651" actId="26606"/>
          <ac:spMkLst>
            <pc:docMk/>
            <pc:sldMk cId="4057848586" sldId="270"/>
            <ac:spMk id="41" creationId="{5E8D2E83-FB3A-40E7-A9E5-7AB389D612B4}"/>
          </ac:spMkLst>
        </pc:spChg>
        <pc:spChg chg="add del">
          <ac:chgData name="Diego BB" userId="dac13eb925f764f6" providerId="LiveId" clId="{3EF33ACD-7B20-477A-85AF-969DB6D00D3A}" dt="2021-12-25T22:00:04.712" v="10623" actId="26606"/>
          <ac:spMkLst>
            <pc:docMk/>
            <pc:sldMk cId="4057848586" sldId="270"/>
            <ac:spMk id="43" creationId="{36D30126-6314-4A93-B27E-5C66CF781924}"/>
          </ac:spMkLst>
        </pc:spChg>
        <pc:spChg chg="add del">
          <ac:chgData name="Diego BB" userId="dac13eb925f764f6" providerId="LiveId" clId="{3EF33ACD-7B20-477A-85AF-969DB6D00D3A}" dt="2021-12-26T16:45:42.022" v="12446" actId="26606"/>
          <ac:spMkLst>
            <pc:docMk/>
            <pc:sldMk cId="4057848586" sldId="270"/>
            <ac:spMk id="44" creationId="{5E8D2E83-FB3A-40E7-A9E5-7AB389D612B4}"/>
          </ac:spMkLst>
        </pc:spChg>
        <pc:spChg chg="add del">
          <ac:chgData name="Diego BB" userId="dac13eb925f764f6" providerId="LiveId" clId="{3EF33ACD-7B20-477A-85AF-969DB6D00D3A}" dt="2021-12-25T21:59:46.928" v="10620" actId="26606"/>
          <ac:spMkLst>
            <pc:docMk/>
            <pc:sldMk cId="4057848586" sldId="270"/>
            <ac:spMk id="46" creationId="{5E8D2E83-FB3A-40E7-A9E5-7AB389D612B4}"/>
          </ac:spMkLst>
        </pc:spChg>
        <pc:spChg chg="add del">
          <ac:chgData name="Diego BB" userId="dac13eb925f764f6" providerId="LiveId" clId="{3EF33ACD-7B20-477A-85AF-969DB6D00D3A}" dt="2021-12-26T16:45:06.976" v="12425" actId="26606"/>
          <ac:spMkLst>
            <pc:docMk/>
            <pc:sldMk cId="4057848586" sldId="270"/>
            <ac:spMk id="47" creationId="{A27B6159-7734-4564-9E0F-C4BC43C36E52}"/>
          </ac:spMkLst>
        </pc:spChg>
        <pc:spChg chg="add del">
          <ac:chgData name="Diego BB" userId="dac13eb925f764f6" providerId="LiveId" clId="{3EF33ACD-7B20-477A-85AF-969DB6D00D3A}" dt="2021-12-25T22:00:04.712" v="10623" actId="26606"/>
          <ac:spMkLst>
            <pc:docMk/>
            <pc:sldMk cId="4057848586" sldId="270"/>
            <ac:spMk id="48" creationId="{4038CB10-1F5C-4D54-9DF7-12586DE5B007}"/>
          </ac:spMkLst>
        </pc:spChg>
        <pc:spChg chg="add del">
          <ac:chgData name="Diego BB" userId="dac13eb925f764f6" providerId="LiveId" clId="{3EF33ACD-7B20-477A-85AF-969DB6D00D3A}" dt="2021-12-26T16:45:06.976" v="12425" actId="26606"/>
          <ac:spMkLst>
            <pc:docMk/>
            <pc:sldMk cId="4057848586" sldId="270"/>
            <ac:spMk id="49" creationId="{9B76D444-2756-434F-AE61-96D69830C13E}"/>
          </ac:spMkLst>
        </pc:spChg>
        <pc:spChg chg="add del">
          <ac:chgData name="Diego BB" userId="dac13eb925f764f6" providerId="LiveId" clId="{3EF33ACD-7B20-477A-85AF-969DB6D00D3A}" dt="2021-12-25T22:00:04.712" v="10623" actId="26606"/>
          <ac:spMkLst>
            <pc:docMk/>
            <pc:sldMk cId="4057848586" sldId="270"/>
            <ac:spMk id="50" creationId="{73ED6512-6858-4552-B699-9A97FE9A4EA2}"/>
          </ac:spMkLst>
        </pc:spChg>
        <pc:spChg chg="add del">
          <ac:chgData name="Diego BB" userId="dac13eb925f764f6" providerId="LiveId" clId="{3EF33ACD-7B20-477A-85AF-969DB6D00D3A}" dt="2021-12-25T21:59:45.902" v="10618" actId="26606"/>
          <ac:spMkLst>
            <pc:docMk/>
            <pc:sldMk cId="4057848586" sldId="270"/>
            <ac:spMk id="51" creationId="{D7A453D2-15D8-4403-815F-291FA16340D9}"/>
          </ac:spMkLst>
        </pc:spChg>
        <pc:spChg chg="add del">
          <ac:chgData name="Diego BB" userId="dac13eb925f764f6" providerId="LiveId" clId="{3EF33ACD-7B20-477A-85AF-969DB6D00D3A}" dt="2021-12-25T22:00:09.336" v="10625" actId="26606"/>
          <ac:spMkLst>
            <pc:docMk/>
            <pc:sldMk cId="4057848586" sldId="270"/>
            <ac:spMk id="52" creationId="{B0792D4F-247E-46FE-85FC-881DEFA41D94}"/>
          </ac:spMkLst>
        </pc:spChg>
        <pc:spChg chg="add del">
          <ac:chgData name="Diego BB" userId="dac13eb925f764f6" providerId="LiveId" clId="{3EF33ACD-7B20-477A-85AF-969DB6D00D3A}" dt="2021-12-25T21:59:45.902" v="10618" actId="26606"/>
          <ac:spMkLst>
            <pc:docMk/>
            <pc:sldMk cId="4057848586" sldId="270"/>
            <ac:spMk id="53" creationId="{8161EA6B-09CA-445B-AB0D-8DF76FA92DEF}"/>
          </ac:spMkLst>
        </pc:spChg>
        <pc:spChg chg="add del">
          <ac:chgData name="Diego BB" userId="dac13eb925f764f6" providerId="LiveId" clId="{3EF33ACD-7B20-477A-85AF-969DB6D00D3A}" dt="2021-12-25T22:00:09.336" v="10625" actId="26606"/>
          <ac:spMkLst>
            <pc:docMk/>
            <pc:sldMk cId="4057848586" sldId="270"/>
            <ac:spMk id="54" creationId="{FA3CD3A3-D3C1-4567-BEC0-3A50E9A3A630}"/>
          </ac:spMkLst>
        </pc:spChg>
        <pc:spChg chg="add del">
          <ac:chgData name="Diego BB" userId="dac13eb925f764f6" providerId="LiveId" clId="{3EF33ACD-7B20-477A-85AF-969DB6D00D3A}" dt="2021-12-25T22:00:17.558" v="10627" actId="26606"/>
          <ac:spMkLst>
            <pc:docMk/>
            <pc:sldMk cId="4057848586" sldId="270"/>
            <ac:spMk id="58" creationId="{B8114C98-A349-4111-A123-E8EAB86ABE30}"/>
          </ac:spMkLst>
        </pc:spChg>
        <pc:spChg chg="add del">
          <ac:chgData name="Diego BB" userId="dac13eb925f764f6" providerId="LiveId" clId="{3EF33ACD-7B20-477A-85AF-969DB6D00D3A}" dt="2021-12-25T22:00:17.558" v="10627" actId="26606"/>
          <ac:spMkLst>
            <pc:docMk/>
            <pc:sldMk cId="4057848586" sldId="270"/>
            <ac:spMk id="59" creationId="{D7A453D2-15D8-4403-815F-291FA16340D9}"/>
          </ac:spMkLst>
        </pc:spChg>
        <pc:spChg chg="add del">
          <ac:chgData name="Diego BB" userId="dac13eb925f764f6" providerId="LiveId" clId="{3EF33ACD-7B20-477A-85AF-969DB6D00D3A}" dt="2021-12-26T16:45:08.122" v="12427" actId="26606"/>
          <ac:spMkLst>
            <pc:docMk/>
            <pc:sldMk cId="4057848586" sldId="270"/>
            <ac:spMk id="61" creationId="{5E8D2E83-FB3A-40E7-A9E5-7AB389D612B4}"/>
          </ac:spMkLst>
        </pc:spChg>
        <pc:spChg chg="add del">
          <ac:chgData name="Diego BB" userId="dac13eb925f764f6" providerId="LiveId" clId="{3EF33ACD-7B20-477A-85AF-969DB6D00D3A}" dt="2021-12-25T21:59:45.902" v="10618" actId="26606"/>
          <ac:spMkLst>
            <pc:docMk/>
            <pc:sldMk cId="4057848586" sldId="270"/>
            <ac:spMk id="63" creationId="{B8114C98-A349-4111-A123-E8EAB86ABE30}"/>
          </ac:spMkLst>
        </pc:spChg>
        <pc:spChg chg="add del">
          <ac:chgData name="Diego BB" userId="dac13eb925f764f6" providerId="LiveId" clId="{3EF33ACD-7B20-477A-85AF-969DB6D00D3A}" dt="2021-12-26T16:45:18.219" v="12429" actId="26606"/>
          <ac:spMkLst>
            <pc:docMk/>
            <pc:sldMk cId="4057848586" sldId="270"/>
            <ac:spMk id="64" creationId="{9B76D444-2756-434F-AE61-96D69830C13E}"/>
          </ac:spMkLst>
        </pc:spChg>
        <pc:spChg chg="add del">
          <ac:chgData name="Diego BB" userId="dac13eb925f764f6" providerId="LiveId" clId="{3EF33ACD-7B20-477A-85AF-969DB6D00D3A}" dt="2021-12-25T22:00:17.558" v="10627" actId="26606"/>
          <ac:spMkLst>
            <pc:docMk/>
            <pc:sldMk cId="4057848586" sldId="270"/>
            <ac:spMk id="66" creationId="{E2D3D3F2-ABBB-4453-B1C5-1BEBF7E4DD56}"/>
          </ac:spMkLst>
        </pc:spChg>
        <pc:spChg chg="add del">
          <ac:chgData name="Diego BB" userId="dac13eb925f764f6" providerId="LiveId" clId="{3EF33ACD-7B20-477A-85AF-969DB6D00D3A}" dt="2021-12-25T22:00:17.558" v="10627" actId="26606"/>
          <ac:spMkLst>
            <pc:docMk/>
            <pc:sldMk cId="4057848586" sldId="270"/>
            <ac:spMk id="67" creationId="{8161EA6B-09CA-445B-AB0D-8DF76FA92DEF}"/>
          </ac:spMkLst>
        </pc:spChg>
        <pc:spChg chg="add del">
          <ac:chgData name="Diego BB" userId="dac13eb925f764f6" providerId="LiveId" clId="{3EF33ACD-7B20-477A-85AF-969DB6D00D3A}" dt="2021-12-26T16:45:18.219" v="12429" actId="26606"/>
          <ac:spMkLst>
            <pc:docMk/>
            <pc:sldMk cId="4057848586" sldId="270"/>
            <ac:spMk id="69" creationId="{A27B6159-7734-4564-9E0F-C4BC43C36E52}"/>
          </ac:spMkLst>
        </pc:spChg>
        <pc:spChg chg="add del">
          <ac:chgData name="Diego BB" userId="dac13eb925f764f6" providerId="LiveId" clId="{3EF33ACD-7B20-477A-85AF-969DB6D00D3A}" dt="2021-12-25T22:00:24.191" v="10635" actId="26606"/>
          <ac:spMkLst>
            <pc:docMk/>
            <pc:sldMk cId="4057848586" sldId="270"/>
            <ac:spMk id="72" creationId="{E2D3D3F2-ABBB-4453-B1C5-1BEBF7E4DD56}"/>
          </ac:spMkLst>
        </pc:spChg>
        <pc:spChg chg="add del">
          <ac:chgData name="Diego BB" userId="dac13eb925f764f6" providerId="LiveId" clId="{3EF33ACD-7B20-477A-85AF-969DB6D00D3A}" dt="2021-12-26T16:45:25.297" v="12431" actId="26606"/>
          <ac:spMkLst>
            <pc:docMk/>
            <pc:sldMk cId="4057848586" sldId="270"/>
            <ac:spMk id="75" creationId="{36D30126-6314-4A93-B27E-5C66CF781924}"/>
          </ac:spMkLst>
        </pc:spChg>
        <pc:spChg chg="add del">
          <ac:chgData name="Diego BB" userId="dac13eb925f764f6" providerId="LiveId" clId="{3EF33ACD-7B20-477A-85AF-969DB6D00D3A}" dt="2021-12-26T16:45:25.297" v="12431" actId="26606"/>
          <ac:spMkLst>
            <pc:docMk/>
            <pc:sldMk cId="4057848586" sldId="270"/>
            <ac:spMk id="76" creationId="{4038CB10-1F5C-4D54-9DF7-12586DE5B007}"/>
          </ac:spMkLst>
        </pc:spChg>
        <pc:spChg chg="add del">
          <ac:chgData name="Diego BB" userId="dac13eb925f764f6" providerId="LiveId" clId="{3EF33ACD-7B20-477A-85AF-969DB6D00D3A}" dt="2021-12-25T21:59:45.902" v="10618" actId="26606"/>
          <ac:spMkLst>
            <pc:docMk/>
            <pc:sldMk cId="4057848586" sldId="270"/>
            <ac:spMk id="77" creationId="{E2D3D3F2-ABBB-4453-B1C5-1BEBF7E4DD56}"/>
          </ac:spMkLst>
        </pc:spChg>
        <pc:spChg chg="add del">
          <ac:chgData name="Diego BB" userId="dac13eb925f764f6" providerId="LiveId" clId="{3EF33ACD-7B20-477A-85AF-969DB6D00D3A}" dt="2021-12-26T16:45:25.297" v="12431" actId="26606"/>
          <ac:spMkLst>
            <pc:docMk/>
            <pc:sldMk cId="4057848586" sldId="270"/>
            <ac:spMk id="78" creationId="{73ED6512-6858-4552-B699-9A97FE9A4EA2}"/>
          </ac:spMkLst>
        </pc:spChg>
        <pc:spChg chg="add del">
          <ac:chgData name="Diego BB" userId="dac13eb925f764f6" providerId="LiveId" clId="{3EF33ACD-7B20-477A-85AF-969DB6D00D3A}" dt="2021-12-25T22:00:17.558" v="10627" actId="26606"/>
          <ac:spMkLst>
            <pc:docMk/>
            <pc:sldMk cId="4057848586" sldId="270"/>
            <ac:spMk id="80" creationId="{773AEA78-C03B-40B7-9D11-DC022119D577}"/>
          </ac:spMkLst>
        </pc:spChg>
        <pc:spChg chg="add del">
          <ac:chgData name="Diego BB" userId="dac13eb925f764f6" providerId="LiveId" clId="{3EF33ACD-7B20-477A-85AF-969DB6D00D3A}" dt="2021-12-26T16:45:26.964" v="12433" actId="26606"/>
          <ac:spMkLst>
            <pc:docMk/>
            <pc:sldMk cId="4057848586" sldId="270"/>
            <ac:spMk id="81" creationId="{FF9B822F-893E-44C8-963C-64F50ACECBB2}"/>
          </ac:spMkLst>
        </pc:spChg>
        <pc:spChg chg="add del">
          <ac:chgData name="Diego BB" userId="dac13eb925f764f6" providerId="LiveId" clId="{3EF33ACD-7B20-477A-85AF-969DB6D00D3A}" dt="2021-12-26T16:45:26.964" v="12433" actId="26606"/>
          <ac:spMkLst>
            <pc:docMk/>
            <pc:sldMk cId="4057848586" sldId="270"/>
            <ac:spMk id="82" creationId="{EBF87945-A001-489F-9D9B-7D9435F0B9CA}"/>
          </ac:spMkLst>
        </pc:spChg>
        <pc:spChg chg="add del">
          <ac:chgData name="Diego BB" userId="dac13eb925f764f6" providerId="LiveId" clId="{3EF33ACD-7B20-477A-85AF-969DB6D00D3A}" dt="2021-12-26T16:45:27.999" v="12435" actId="26606"/>
          <ac:spMkLst>
            <pc:docMk/>
            <pc:sldMk cId="4057848586" sldId="270"/>
            <ac:spMk id="84" creationId="{36D30126-6314-4A93-B27E-5C66CF781924}"/>
          </ac:spMkLst>
        </pc:spChg>
        <pc:spChg chg="add del">
          <ac:chgData name="Diego BB" userId="dac13eb925f764f6" providerId="LiveId" clId="{3EF33ACD-7B20-477A-85AF-969DB6D00D3A}" dt="2021-12-26T16:45:27.999" v="12435" actId="26606"/>
          <ac:spMkLst>
            <pc:docMk/>
            <pc:sldMk cId="4057848586" sldId="270"/>
            <ac:spMk id="85" creationId="{4038CB10-1F5C-4D54-9DF7-12586DE5B007}"/>
          </ac:spMkLst>
        </pc:spChg>
        <pc:spChg chg="add del">
          <ac:chgData name="Diego BB" userId="dac13eb925f764f6" providerId="LiveId" clId="{3EF33ACD-7B20-477A-85AF-969DB6D00D3A}" dt="2021-12-26T16:45:27.999" v="12435" actId="26606"/>
          <ac:spMkLst>
            <pc:docMk/>
            <pc:sldMk cId="4057848586" sldId="270"/>
            <ac:spMk id="86" creationId="{73ED6512-6858-4552-B699-9A97FE9A4EA2}"/>
          </ac:spMkLst>
        </pc:spChg>
        <pc:spChg chg="add del">
          <ac:chgData name="Diego BB" userId="dac13eb925f764f6" providerId="LiveId" clId="{3EF33ACD-7B20-477A-85AF-969DB6D00D3A}" dt="2021-12-26T16:45:32.449" v="12437" actId="26606"/>
          <ac:spMkLst>
            <pc:docMk/>
            <pc:sldMk cId="4057848586" sldId="270"/>
            <ac:spMk id="88" creationId="{8F23F8A3-8FD7-4779-8323-FDC26BE99889}"/>
          </ac:spMkLst>
        </pc:spChg>
        <pc:spChg chg="add del">
          <ac:chgData name="Diego BB" userId="dac13eb925f764f6" providerId="LiveId" clId="{3EF33ACD-7B20-477A-85AF-969DB6D00D3A}" dt="2021-12-26T16:45:32.449" v="12437" actId="26606"/>
          <ac:spMkLst>
            <pc:docMk/>
            <pc:sldMk cId="4057848586" sldId="270"/>
            <ac:spMk id="89" creationId="{F605C4CC-A25C-416F-8333-7CB7DC97D870}"/>
          </ac:spMkLst>
        </pc:spChg>
        <pc:spChg chg="add del">
          <ac:chgData name="Diego BB" userId="dac13eb925f764f6" providerId="LiveId" clId="{3EF33ACD-7B20-477A-85AF-969DB6D00D3A}" dt="2021-12-25T22:00:18.973" v="10629" actId="26606"/>
          <ac:spMkLst>
            <pc:docMk/>
            <pc:sldMk cId="4057848586" sldId="270"/>
            <ac:spMk id="91" creationId="{73AD41DB-DF9F-49BC-85AE-6AB1840AD517}"/>
          </ac:spMkLst>
        </pc:spChg>
        <pc:spChg chg="add del">
          <ac:chgData name="Diego BB" userId="dac13eb925f764f6" providerId="LiveId" clId="{3EF33ACD-7B20-477A-85AF-969DB6D00D3A}" dt="2021-12-26T16:45:36.343" v="12439" actId="26606"/>
          <ac:spMkLst>
            <pc:docMk/>
            <pc:sldMk cId="4057848586" sldId="270"/>
            <ac:spMk id="93" creationId="{9B76D444-2756-434F-AE61-96D69830C13E}"/>
          </ac:spMkLst>
        </pc:spChg>
        <pc:spChg chg="add del">
          <ac:chgData name="Diego BB" userId="dac13eb925f764f6" providerId="LiveId" clId="{3EF33ACD-7B20-477A-85AF-969DB6D00D3A}" dt="2021-12-26T16:45:36.343" v="12439" actId="26606"/>
          <ac:spMkLst>
            <pc:docMk/>
            <pc:sldMk cId="4057848586" sldId="270"/>
            <ac:spMk id="94" creationId="{A27B6159-7734-4564-9E0F-C4BC43C36E52}"/>
          </ac:spMkLst>
        </pc:spChg>
        <pc:spChg chg="add del">
          <ac:chgData name="Diego BB" userId="dac13eb925f764f6" providerId="LiveId" clId="{3EF33ACD-7B20-477A-85AF-969DB6D00D3A}" dt="2021-12-25T22:00:20.292" v="10631" actId="26606"/>
          <ac:spMkLst>
            <pc:docMk/>
            <pc:sldMk cId="4057848586" sldId="270"/>
            <ac:spMk id="95" creationId="{3CD9DF72-87A3-404E-A828-84CBF11A8303}"/>
          </ac:spMkLst>
        </pc:spChg>
        <pc:spChg chg="add del">
          <ac:chgData name="Diego BB" userId="dac13eb925f764f6" providerId="LiveId" clId="{3EF33ACD-7B20-477A-85AF-969DB6D00D3A}" dt="2021-12-25T22:00:21.515" v="10633" actId="26606"/>
          <ac:spMkLst>
            <pc:docMk/>
            <pc:sldMk cId="4057848586" sldId="270"/>
            <ac:spMk id="98" creationId="{5E8D2E83-FB3A-40E7-A9E5-7AB389D612B4}"/>
          </ac:spMkLst>
        </pc:spChg>
        <pc:spChg chg="add del">
          <ac:chgData name="Diego BB" userId="dac13eb925f764f6" providerId="LiveId" clId="{3EF33ACD-7B20-477A-85AF-969DB6D00D3A}" dt="2021-12-26T16:45:39.565" v="12441" actId="26606"/>
          <ac:spMkLst>
            <pc:docMk/>
            <pc:sldMk cId="4057848586" sldId="270"/>
            <ac:spMk id="99" creationId="{5E8D2E83-FB3A-40E7-A9E5-7AB389D612B4}"/>
          </ac:spMkLst>
        </pc:spChg>
        <pc:spChg chg="add del">
          <ac:chgData name="Diego BB" userId="dac13eb925f764f6" providerId="LiveId" clId="{3EF33ACD-7B20-477A-85AF-969DB6D00D3A}" dt="2021-12-25T22:00:24.191" v="10635" actId="26606"/>
          <ac:spMkLst>
            <pc:docMk/>
            <pc:sldMk cId="4057848586" sldId="270"/>
            <ac:spMk id="100" creationId="{D7A453D2-15D8-4403-815F-291FA16340D9}"/>
          </ac:spMkLst>
        </pc:spChg>
        <pc:spChg chg="add del">
          <ac:chgData name="Diego BB" userId="dac13eb925f764f6" providerId="LiveId" clId="{3EF33ACD-7B20-477A-85AF-969DB6D00D3A}" dt="2021-12-25T22:00:24.191" v="10635" actId="26606"/>
          <ac:spMkLst>
            <pc:docMk/>
            <pc:sldMk cId="4057848586" sldId="270"/>
            <ac:spMk id="101" creationId="{8161EA6B-09CA-445B-AB0D-8DF76FA92DEF}"/>
          </ac:spMkLst>
        </pc:spChg>
        <pc:spChg chg="add del">
          <ac:chgData name="Diego BB" userId="dac13eb925f764f6" providerId="LiveId" clId="{3EF33ACD-7B20-477A-85AF-969DB6D00D3A}" dt="2021-12-26T16:45:40.345" v="12443" actId="26606"/>
          <ac:spMkLst>
            <pc:docMk/>
            <pc:sldMk cId="4057848586" sldId="270"/>
            <ac:spMk id="103" creationId="{8F23F8A3-8FD7-4779-8323-FDC26BE99889}"/>
          </ac:spMkLst>
        </pc:spChg>
        <pc:spChg chg="add del">
          <ac:chgData name="Diego BB" userId="dac13eb925f764f6" providerId="LiveId" clId="{3EF33ACD-7B20-477A-85AF-969DB6D00D3A}" dt="2021-12-26T16:45:40.345" v="12443" actId="26606"/>
          <ac:spMkLst>
            <pc:docMk/>
            <pc:sldMk cId="4057848586" sldId="270"/>
            <ac:spMk id="104" creationId="{F605C4CC-A25C-416F-8333-7CB7DC97D870}"/>
          </ac:spMkLst>
        </pc:spChg>
        <pc:spChg chg="add del">
          <ac:chgData name="Diego BB" userId="dac13eb925f764f6" providerId="LiveId" clId="{3EF33ACD-7B20-477A-85AF-969DB6D00D3A}" dt="2021-12-26T16:45:42.010" v="12445" actId="26606"/>
          <ac:spMkLst>
            <pc:docMk/>
            <pc:sldMk cId="4057848586" sldId="270"/>
            <ac:spMk id="106" creationId="{36D30126-6314-4A93-B27E-5C66CF781924}"/>
          </ac:spMkLst>
        </pc:spChg>
        <pc:spChg chg="add del">
          <ac:chgData name="Diego BB" userId="dac13eb925f764f6" providerId="LiveId" clId="{3EF33ACD-7B20-477A-85AF-969DB6D00D3A}" dt="2021-12-26T16:45:42.010" v="12445" actId="26606"/>
          <ac:spMkLst>
            <pc:docMk/>
            <pc:sldMk cId="4057848586" sldId="270"/>
            <ac:spMk id="107" creationId="{4038CB10-1F5C-4D54-9DF7-12586DE5B007}"/>
          </ac:spMkLst>
        </pc:spChg>
        <pc:spChg chg="add del">
          <ac:chgData name="Diego BB" userId="dac13eb925f764f6" providerId="LiveId" clId="{3EF33ACD-7B20-477A-85AF-969DB6D00D3A}" dt="2021-12-26T16:45:42.010" v="12445" actId="26606"/>
          <ac:spMkLst>
            <pc:docMk/>
            <pc:sldMk cId="4057848586" sldId="270"/>
            <ac:spMk id="108" creationId="{73ED6512-6858-4552-B699-9A97FE9A4EA2}"/>
          </ac:spMkLst>
        </pc:spChg>
        <pc:spChg chg="add del">
          <ac:chgData name="Diego BB" userId="dac13eb925f764f6" providerId="LiveId" clId="{3EF33ACD-7B20-477A-85AF-969DB6D00D3A}" dt="2021-12-25T22:00:24.191" v="10635" actId="26606"/>
          <ac:spMkLst>
            <pc:docMk/>
            <pc:sldMk cId="4057848586" sldId="270"/>
            <ac:spMk id="109" creationId="{B8114C98-A349-4111-A123-E8EAB86ABE30}"/>
          </ac:spMkLst>
        </pc:spChg>
        <pc:spChg chg="add del">
          <ac:chgData name="Diego BB" userId="dac13eb925f764f6" providerId="LiveId" clId="{3EF33ACD-7B20-477A-85AF-969DB6D00D3A}" dt="2021-12-26T16:46:13.052" v="12456" actId="26606"/>
          <ac:spMkLst>
            <pc:docMk/>
            <pc:sldMk cId="4057848586" sldId="270"/>
            <ac:spMk id="111" creationId="{9B76D444-2756-434F-AE61-96D69830C13E}"/>
          </ac:spMkLst>
        </pc:spChg>
        <pc:spChg chg="add del">
          <ac:chgData name="Diego BB" userId="dac13eb925f764f6" providerId="LiveId" clId="{3EF33ACD-7B20-477A-85AF-969DB6D00D3A}" dt="2021-12-26T16:46:13.052" v="12456" actId="26606"/>
          <ac:spMkLst>
            <pc:docMk/>
            <pc:sldMk cId="4057848586" sldId="270"/>
            <ac:spMk id="113" creationId="{A27B6159-7734-4564-9E0F-C4BC43C36E52}"/>
          </ac:spMkLst>
        </pc:spChg>
        <pc:spChg chg="add del">
          <ac:chgData name="Diego BB" userId="dac13eb925f764f6" providerId="LiveId" clId="{3EF33ACD-7B20-477A-85AF-969DB6D00D3A}" dt="2021-12-26T16:47:33.817" v="12474" actId="26606"/>
          <ac:spMkLst>
            <pc:docMk/>
            <pc:sldMk cId="4057848586" sldId="270"/>
            <ac:spMk id="116" creationId="{A27B6159-7734-4564-9E0F-C4BC43C36E52}"/>
          </ac:spMkLst>
        </pc:spChg>
        <pc:spChg chg="add del">
          <ac:chgData name="Diego BB" userId="dac13eb925f764f6" providerId="LiveId" clId="{3EF33ACD-7B20-477A-85AF-969DB6D00D3A}" dt="2021-12-25T22:00:31.676" v="10637" actId="26606"/>
          <ac:spMkLst>
            <pc:docMk/>
            <pc:sldMk cId="4057848586" sldId="270"/>
            <ac:spMk id="118" creationId="{5E8D2E83-FB3A-40E7-A9E5-7AB389D612B4}"/>
          </ac:spMkLst>
        </pc:spChg>
        <pc:spChg chg="add del">
          <ac:chgData name="Diego BB" userId="dac13eb925f764f6" providerId="LiveId" clId="{3EF33ACD-7B20-477A-85AF-969DB6D00D3A}" dt="2021-12-26T16:47:33.817" v="12474" actId="26606"/>
          <ac:spMkLst>
            <pc:docMk/>
            <pc:sldMk cId="4057848586" sldId="270"/>
            <ac:spMk id="119" creationId="{9B76D444-2756-434F-AE61-96D69830C13E}"/>
          </ac:spMkLst>
        </pc:spChg>
        <pc:spChg chg="add del">
          <ac:chgData name="Diego BB" userId="dac13eb925f764f6" providerId="LiveId" clId="{3EF33ACD-7B20-477A-85AF-969DB6D00D3A}" dt="2021-12-25T22:00:35.338" v="10639" actId="26606"/>
          <ac:spMkLst>
            <pc:docMk/>
            <pc:sldMk cId="4057848586" sldId="270"/>
            <ac:spMk id="120" creationId="{4038CB10-1F5C-4D54-9DF7-12586DE5B007}"/>
          </ac:spMkLst>
        </pc:spChg>
        <pc:spChg chg="add del">
          <ac:chgData name="Diego BB" userId="dac13eb925f764f6" providerId="LiveId" clId="{3EF33ACD-7B20-477A-85AF-969DB6D00D3A}" dt="2021-12-25T22:00:35.338" v="10639" actId="26606"/>
          <ac:spMkLst>
            <pc:docMk/>
            <pc:sldMk cId="4057848586" sldId="270"/>
            <ac:spMk id="121" creationId="{73ED6512-6858-4552-B699-9A97FE9A4EA2}"/>
          </ac:spMkLst>
        </pc:spChg>
        <pc:spChg chg="add del">
          <ac:chgData name="Diego BB" userId="dac13eb925f764f6" providerId="LiveId" clId="{3EF33ACD-7B20-477A-85AF-969DB6D00D3A}" dt="2021-12-26T16:46:43.304" v="12459" actId="26606"/>
          <ac:spMkLst>
            <pc:docMk/>
            <pc:sldMk cId="4057848586" sldId="270"/>
            <ac:spMk id="122" creationId="{B0792D4F-247E-46FE-85FC-881DEFA41D94}"/>
          </ac:spMkLst>
        </pc:spChg>
        <pc:spChg chg="add del">
          <ac:chgData name="Diego BB" userId="dac13eb925f764f6" providerId="LiveId" clId="{3EF33ACD-7B20-477A-85AF-969DB6D00D3A}" dt="2021-12-25T22:01:04.317" v="10643" actId="26606"/>
          <ac:spMkLst>
            <pc:docMk/>
            <pc:sldMk cId="4057848586" sldId="270"/>
            <ac:spMk id="123" creationId="{B0792D4F-247E-46FE-85FC-881DEFA41D94}"/>
          </ac:spMkLst>
        </pc:spChg>
        <pc:spChg chg="add del">
          <ac:chgData name="Diego BB" userId="dac13eb925f764f6" providerId="LiveId" clId="{3EF33ACD-7B20-477A-85AF-969DB6D00D3A}" dt="2021-12-25T22:01:04.317" v="10643" actId="26606"/>
          <ac:spMkLst>
            <pc:docMk/>
            <pc:sldMk cId="4057848586" sldId="270"/>
            <ac:spMk id="124" creationId="{FA3CD3A3-D3C1-4567-BEC0-3A50E9A3A630}"/>
          </ac:spMkLst>
        </pc:spChg>
        <pc:spChg chg="add del">
          <ac:chgData name="Diego BB" userId="dac13eb925f764f6" providerId="LiveId" clId="{3EF33ACD-7B20-477A-85AF-969DB6D00D3A}" dt="2021-12-26T16:46:43.304" v="12459" actId="26606"/>
          <ac:spMkLst>
            <pc:docMk/>
            <pc:sldMk cId="4057848586" sldId="270"/>
            <ac:spMk id="126" creationId="{FA3CD3A3-D3C1-4567-BEC0-3A50E9A3A630}"/>
          </ac:spMkLst>
        </pc:spChg>
        <pc:spChg chg="add del">
          <ac:chgData name="Diego BB" userId="dac13eb925f764f6" providerId="LiveId" clId="{3EF33ACD-7B20-477A-85AF-969DB6D00D3A}" dt="2021-12-25T22:01:03.907" v="10642" actId="26606"/>
          <ac:spMkLst>
            <pc:docMk/>
            <pc:sldMk cId="4057848586" sldId="270"/>
            <ac:spMk id="130" creationId="{D7A453D2-15D8-4403-815F-291FA16340D9}"/>
          </ac:spMkLst>
        </pc:spChg>
        <pc:spChg chg="add del">
          <ac:chgData name="Diego BB" userId="dac13eb925f764f6" providerId="LiveId" clId="{3EF33ACD-7B20-477A-85AF-969DB6D00D3A}" dt="2021-12-26T16:46:45.562" v="12461" actId="26606"/>
          <ac:spMkLst>
            <pc:docMk/>
            <pc:sldMk cId="4057848586" sldId="270"/>
            <ac:spMk id="131" creationId="{4038CB10-1F5C-4D54-9DF7-12586DE5B007}"/>
          </ac:spMkLst>
        </pc:spChg>
        <pc:spChg chg="add del">
          <ac:chgData name="Diego BB" userId="dac13eb925f764f6" providerId="LiveId" clId="{3EF33ACD-7B20-477A-85AF-969DB6D00D3A}" dt="2021-12-25T22:01:03.907" v="10642" actId="26606"/>
          <ac:spMkLst>
            <pc:docMk/>
            <pc:sldMk cId="4057848586" sldId="270"/>
            <ac:spMk id="132" creationId="{8161EA6B-09CA-445B-AB0D-8DF76FA92DEF}"/>
          </ac:spMkLst>
        </pc:spChg>
        <pc:spChg chg="add del">
          <ac:chgData name="Diego BB" userId="dac13eb925f764f6" providerId="LiveId" clId="{3EF33ACD-7B20-477A-85AF-969DB6D00D3A}" dt="2021-12-26T16:46:45.562" v="12461" actId="26606"/>
          <ac:spMkLst>
            <pc:docMk/>
            <pc:sldMk cId="4057848586" sldId="270"/>
            <ac:spMk id="133" creationId="{73ED6512-6858-4552-B699-9A97FE9A4EA2}"/>
          </ac:spMkLst>
        </pc:spChg>
        <pc:spChg chg="add del">
          <ac:chgData name="Diego BB" userId="dac13eb925f764f6" providerId="LiveId" clId="{3EF33ACD-7B20-477A-85AF-969DB6D00D3A}" dt="2021-12-26T16:46:47.865" v="12463" actId="26606"/>
          <ac:spMkLst>
            <pc:docMk/>
            <pc:sldMk cId="4057848586" sldId="270"/>
            <ac:spMk id="135" creationId="{7FEAE179-C525-48F3-AD47-0E9E2B6F2E2E}"/>
          </ac:spMkLst>
        </pc:spChg>
        <pc:spChg chg="add del">
          <ac:chgData name="Diego BB" userId="dac13eb925f764f6" providerId="LiveId" clId="{3EF33ACD-7B20-477A-85AF-969DB6D00D3A}" dt="2021-12-26T16:46:47.865" v="12463" actId="26606"/>
          <ac:spMkLst>
            <pc:docMk/>
            <pc:sldMk cId="4057848586" sldId="270"/>
            <ac:spMk id="136" creationId="{95C8260E-968F-44E8-A823-ABB431311926}"/>
          </ac:spMkLst>
        </pc:spChg>
        <pc:spChg chg="add del">
          <ac:chgData name="Diego BB" userId="dac13eb925f764f6" providerId="LiveId" clId="{3EF33ACD-7B20-477A-85AF-969DB6D00D3A}" dt="2021-12-26T16:46:47.865" v="12463" actId="26606"/>
          <ac:spMkLst>
            <pc:docMk/>
            <pc:sldMk cId="4057848586" sldId="270"/>
            <ac:spMk id="137" creationId="{2C1BBA94-3F40-40AA-8BB9-E69E25E537C1}"/>
          </ac:spMkLst>
        </pc:spChg>
        <pc:spChg chg="add del">
          <ac:chgData name="Diego BB" userId="dac13eb925f764f6" providerId="LiveId" clId="{3EF33ACD-7B20-477A-85AF-969DB6D00D3A}" dt="2021-12-26T16:46:47.865" v="12463" actId="26606"/>
          <ac:spMkLst>
            <pc:docMk/>
            <pc:sldMk cId="4057848586" sldId="270"/>
            <ac:spMk id="138" creationId="{FE43805F-24A6-46A4-B19B-54F28347355C}"/>
          </ac:spMkLst>
        </pc:spChg>
        <pc:spChg chg="add del">
          <ac:chgData name="Diego BB" userId="dac13eb925f764f6" providerId="LiveId" clId="{3EF33ACD-7B20-477A-85AF-969DB6D00D3A}" dt="2021-12-26T16:47:00.461" v="12465" actId="26606"/>
          <ac:spMkLst>
            <pc:docMk/>
            <pc:sldMk cId="4057848586" sldId="270"/>
            <ac:spMk id="140" creationId="{700E0F77-E936-4985-B7B1-B9823486AC33}"/>
          </ac:spMkLst>
        </pc:spChg>
        <pc:spChg chg="add del">
          <ac:chgData name="Diego BB" userId="dac13eb925f764f6" providerId="LiveId" clId="{3EF33ACD-7B20-477A-85AF-969DB6D00D3A}" dt="2021-12-26T16:47:00.461" v="12465" actId="26606"/>
          <ac:spMkLst>
            <pc:docMk/>
            <pc:sldMk cId="4057848586" sldId="270"/>
            <ac:spMk id="141" creationId="{95C8260E-968F-44E8-A823-ABB431311926}"/>
          </ac:spMkLst>
        </pc:spChg>
        <pc:spChg chg="add del">
          <ac:chgData name="Diego BB" userId="dac13eb925f764f6" providerId="LiveId" clId="{3EF33ACD-7B20-477A-85AF-969DB6D00D3A}" dt="2021-12-25T22:01:03.907" v="10642" actId="26606"/>
          <ac:spMkLst>
            <pc:docMk/>
            <pc:sldMk cId="4057848586" sldId="270"/>
            <ac:spMk id="142" creationId="{B8114C98-A349-4111-A123-E8EAB86ABE30}"/>
          </ac:spMkLst>
        </pc:spChg>
        <pc:spChg chg="add del">
          <ac:chgData name="Diego BB" userId="dac13eb925f764f6" providerId="LiveId" clId="{3EF33ACD-7B20-477A-85AF-969DB6D00D3A}" dt="2021-12-26T16:47:00.461" v="12465" actId="26606"/>
          <ac:spMkLst>
            <pc:docMk/>
            <pc:sldMk cId="4057848586" sldId="270"/>
            <ac:spMk id="143" creationId="{2C1BBA94-3F40-40AA-8BB9-E69E25E537C1}"/>
          </ac:spMkLst>
        </pc:spChg>
        <pc:spChg chg="add del">
          <ac:chgData name="Diego BB" userId="dac13eb925f764f6" providerId="LiveId" clId="{3EF33ACD-7B20-477A-85AF-969DB6D00D3A}" dt="2021-12-26T16:47:00.461" v="12465" actId="26606"/>
          <ac:spMkLst>
            <pc:docMk/>
            <pc:sldMk cId="4057848586" sldId="270"/>
            <ac:spMk id="145" creationId="{FE43805F-24A6-46A4-B19B-54F28347355C}"/>
          </ac:spMkLst>
        </pc:spChg>
        <pc:spChg chg="add del">
          <ac:chgData name="Diego BB" userId="dac13eb925f764f6" providerId="LiveId" clId="{3EF33ACD-7B20-477A-85AF-969DB6D00D3A}" dt="2021-12-26T16:47:10.915" v="12467" actId="26606"/>
          <ac:spMkLst>
            <pc:docMk/>
            <pc:sldMk cId="4057848586" sldId="270"/>
            <ac:spMk id="147" creationId="{5E8D2E83-FB3A-40E7-A9E5-7AB389D612B4}"/>
          </ac:spMkLst>
        </pc:spChg>
        <pc:spChg chg="add del">
          <ac:chgData name="Diego BB" userId="dac13eb925f764f6" providerId="LiveId" clId="{3EF33ACD-7B20-477A-85AF-969DB6D00D3A}" dt="2021-12-26T16:47:22.759" v="12469" actId="26606"/>
          <ac:spMkLst>
            <pc:docMk/>
            <pc:sldMk cId="4057848586" sldId="270"/>
            <ac:spMk id="149" creationId="{B0792D4F-247E-46FE-85FC-881DEFA41D94}"/>
          </ac:spMkLst>
        </pc:spChg>
        <pc:spChg chg="add del">
          <ac:chgData name="Diego BB" userId="dac13eb925f764f6" providerId="LiveId" clId="{3EF33ACD-7B20-477A-85AF-969DB6D00D3A}" dt="2021-12-26T16:47:22.759" v="12469" actId="26606"/>
          <ac:spMkLst>
            <pc:docMk/>
            <pc:sldMk cId="4057848586" sldId="270"/>
            <ac:spMk id="151" creationId="{FA3CD3A3-D3C1-4567-BEC0-3A50E9A3A630}"/>
          </ac:spMkLst>
        </pc:spChg>
        <pc:spChg chg="add del">
          <ac:chgData name="Diego BB" userId="dac13eb925f764f6" providerId="LiveId" clId="{3EF33ACD-7B20-477A-85AF-969DB6D00D3A}" dt="2021-12-26T16:47:28.156" v="12471" actId="26606"/>
          <ac:spMkLst>
            <pc:docMk/>
            <pc:sldMk cId="4057848586" sldId="270"/>
            <ac:spMk id="154" creationId="{42A5316D-ED2F-4F89-B4B4-8D9240B1A348}"/>
          </ac:spMkLst>
        </pc:spChg>
        <pc:spChg chg="add del">
          <ac:chgData name="Diego BB" userId="dac13eb925f764f6" providerId="LiveId" clId="{3EF33ACD-7B20-477A-85AF-969DB6D00D3A}" dt="2021-12-25T22:01:03.907" v="10642" actId="26606"/>
          <ac:spMkLst>
            <pc:docMk/>
            <pc:sldMk cId="4057848586" sldId="270"/>
            <ac:spMk id="156" creationId="{E2D3D3F2-ABBB-4453-B1C5-1BEBF7E4DD56}"/>
          </ac:spMkLst>
        </pc:spChg>
        <pc:spChg chg="add del">
          <ac:chgData name="Diego BB" userId="dac13eb925f764f6" providerId="LiveId" clId="{3EF33ACD-7B20-477A-85AF-969DB6D00D3A}" dt="2021-12-26T16:47:33.802" v="12473" actId="26606"/>
          <ac:spMkLst>
            <pc:docMk/>
            <pc:sldMk cId="4057848586" sldId="270"/>
            <ac:spMk id="157" creationId="{700E0F77-E936-4985-B7B1-B9823486AC33}"/>
          </ac:spMkLst>
        </pc:spChg>
        <pc:spChg chg="add del">
          <ac:chgData name="Diego BB" userId="dac13eb925f764f6" providerId="LiveId" clId="{3EF33ACD-7B20-477A-85AF-969DB6D00D3A}" dt="2021-12-26T16:47:33.802" v="12473" actId="26606"/>
          <ac:spMkLst>
            <pc:docMk/>
            <pc:sldMk cId="4057848586" sldId="270"/>
            <ac:spMk id="159" creationId="{95C8260E-968F-44E8-A823-ABB431311926}"/>
          </ac:spMkLst>
        </pc:spChg>
        <pc:spChg chg="add del">
          <ac:chgData name="Diego BB" userId="dac13eb925f764f6" providerId="LiveId" clId="{3EF33ACD-7B20-477A-85AF-969DB6D00D3A}" dt="2021-12-26T16:47:33.802" v="12473" actId="26606"/>
          <ac:spMkLst>
            <pc:docMk/>
            <pc:sldMk cId="4057848586" sldId="270"/>
            <ac:spMk id="160" creationId="{2C1BBA94-3F40-40AA-8BB9-E69E25E537C1}"/>
          </ac:spMkLst>
        </pc:spChg>
        <pc:spChg chg="add del">
          <ac:chgData name="Diego BB" userId="dac13eb925f764f6" providerId="LiveId" clId="{3EF33ACD-7B20-477A-85AF-969DB6D00D3A}" dt="2021-12-26T16:47:33.802" v="12473" actId="26606"/>
          <ac:spMkLst>
            <pc:docMk/>
            <pc:sldMk cId="4057848586" sldId="270"/>
            <ac:spMk id="161" creationId="{FE43805F-24A6-46A4-B19B-54F28347355C}"/>
          </ac:spMkLst>
        </pc:spChg>
        <pc:spChg chg="add del">
          <ac:chgData name="Diego BB" userId="dac13eb925f764f6" providerId="LiveId" clId="{3EF33ACD-7B20-477A-85AF-969DB6D00D3A}" dt="2021-12-26T16:48:34.570" v="12490" actId="26606"/>
          <ac:spMkLst>
            <pc:docMk/>
            <pc:sldMk cId="4057848586" sldId="270"/>
            <ac:spMk id="163" creationId="{5E8D2E83-FB3A-40E7-A9E5-7AB389D612B4}"/>
          </ac:spMkLst>
        </pc:spChg>
        <pc:spChg chg="add del">
          <ac:chgData name="Diego BB" userId="dac13eb925f764f6" providerId="LiveId" clId="{3EF33ACD-7B20-477A-85AF-969DB6D00D3A}" dt="2021-12-26T16:49:47.044" v="12503" actId="26606"/>
          <ac:spMkLst>
            <pc:docMk/>
            <pc:sldMk cId="4057848586" sldId="270"/>
            <ac:spMk id="165" creationId="{9B76D444-2756-434F-AE61-96D69830C13E}"/>
          </ac:spMkLst>
        </pc:spChg>
        <pc:spChg chg="add del">
          <ac:chgData name="Diego BB" userId="dac13eb925f764f6" providerId="LiveId" clId="{3EF33ACD-7B20-477A-85AF-969DB6D00D3A}" dt="2021-12-26T16:49:47.044" v="12503" actId="26606"/>
          <ac:spMkLst>
            <pc:docMk/>
            <pc:sldMk cId="4057848586" sldId="270"/>
            <ac:spMk id="166" creationId="{A27B6159-7734-4564-9E0F-C4BC43C36E52}"/>
          </ac:spMkLst>
        </pc:spChg>
        <pc:spChg chg="add del">
          <ac:chgData name="Diego BB" userId="dac13eb925f764f6" providerId="LiveId" clId="{3EF33ACD-7B20-477A-85AF-969DB6D00D3A}" dt="2021-12-26T16:50:06.163" v="12505" actId="26606"/>
          <ac:spMkLst>
            <pc:docMk/>
            <pc:sldMk cId="4057848586" sldId="270"/>
            <ac:spMk id="169" creationId="{B0792D4F-247E-46FE-85FC-881DEFA41D94}"/>
          </ac:spMkLst>
        </pc:spChg>
        <pc:spChg chg="add del">
          <ac:chgData name="Diego BB" userId="dac13eb925f764f6" providerId="LiveId" clId="{3EF33ACD-7B20-477A-85AF-969DB6D00D3A}" dt="2021-12-26T16:50:06.163" v="12505" actId="26606"/>
          <ac:spMkLst>
            <pc:docMk/>
            <pc:sldMk cId="4057848586" sldId="270"/>
            <ac:spMk id="170" creationId="{FA3CD3A3-D3C1-4567-BEC0-3A50E9A3A630}"/>
          </ac:spMkLst>
        </pc:spChg>
        <pc:spChg chg="add">
          <ac:chgData name="Diego BB" userId="dac13eb925f764f6" providerId="LiveId" clId="{3EF33ACD-7B20-477A-85AF-969DB6D00D3A}" dt="2021-12-26T16:50:06.163" v="12505" actId="26606"/>
          <ac:spMkLst>
            <pc:docMk/>
            <pc:sldMk cId="4057848586" sldId="270"/>
            <ac:spMk id="173" creationId="{B0792D4F-247E-46FE-85FC-881DEFA41D94}"/>
          </ac:spMkLst>
        </pc:spChg>
        <pc:spChg chg="add">
          <ac:chgData name="Diego BB" userId="dac13eb925f764f6" providerId="LiveId" clId="{3EF33ACD-7B20-477A-85AF-969DB6D00D3A}" dt="2021-12-26T16:50:06.163" v="12505" actId="26606"/>
          <ac:spMkLst>
            <pc:docMk/>
            <pc:sldMk cId="4057848586" sldId="270"/>
            <ac:spMk id="174" creationId="{FA3CD3A3-D3C1-4567-BEC0-3A50E9A3A630}"/>
          </ac:spMkLst>
        </pc:spChg>
        <pc:grpChg chg="add del">
          <ac:chgData name="Diego BB" userId="dac13eb925f764f6" providerId="LiveId" clId="{3EF33ACD-7B20-477A-85AF-969DB6D00D3A}" dt="2021-12-25T21:59:45.902" v="10618" actId="26606"/>
          <ac:grpSpMkLst>
            <pc:docMk/>
            <pc:sldMk cId="4057848586" sldId="270"/>
            <ac:grpSpMk id="55" creationId="{1EA1DAFF-CECA-492F-BFA1-22C64956B8D9}"/>
          </ac:grpSpMkLst>
        </pc:grpChg>
        <pc:grpChg chg="add del">
          <ac:chgData name="Diego BB" userId="dac13eb925f764f6" providerId="LiveId" clId="{3EF33ACD-7B20-477A-85AF-969DB6D00D3A}" dt="2021-12-25T22:00:17.558" v="10627" actId="26606"/>
          <ac:grpSpMkLst>
            <pc:docMk/>
            <pc:sldMk cId="4057848586" sldId="270"/>
            <ac:grpSpMk id="60" creationId="{670FB431-AE18-414D-92F4-1D12D1991152}"/>
          </ac:grpSpMkLst>
        </pc:grpChg>
        <pc:grpChg chg="add del">
          <ac:chgData name="Diego BB" userId="dac13eb925f764f6" providerId="LiveId" clId="{3EF33ACD-7B20-477A-85AF-969DB6D00D3A}" dt="2021-12-25T21:59:45.902" v="10618" actId="26606"/>
          <ac:grpSpMkLst>
            <pc:docMk/>
            <pc:sldMk cId="4057848586" sldId="270"/>
            <ac:grpSpMk id="65" creationId="{670FB431-AE18-414D-92F4-1D12D1991152}"/>
          </ac:grpSpMkLst>
        </pc:grpChg>
        <pc:grpChg chg="add del">
          <ac:chgData name="Diego BB" userId="dac13eb925f764f6" providerId="LiveId" clId="{3EF33ACD-7B20-477A-85AF-969DB6D00D3A}" dt="2021-12-25T22:00:17.558" v="10627" actId="26606"/>
          <ac:grpSpMkLst>
            <pc:docMk/>
            <pc:sldMk cId="4057848586" sldId="270"/>
            <ac:grpSpMk id="68" creationId="{8214E4A5-A0D2-42C4-8D14-D2A7E495F041}"/>
          </ac:grpSpMkLst>
        </pc:grpChg>
        <pc:grpChg chg="add del">
          <ac:chgData name="Diego BB" userId="dac13eb925f764f6" providerId="LiveId" clId="{3EF33ACD-7B20-477A-85AF-969DB6D00D3A}" dt="2021-12-25T21:59:45.902" v="10618" actId="26606"/>
          <ac:grpSpMkLst>
            <pc:docMk/>
            <pc:sldMk cId="4057848586" sldId="270"/>
            <ac:grpSpMk id="71" creationId="{AF19A774-30A5-488B-9BAF-629C6440294E}"/>
          </ac:grpSpMkLst>
        </pc:grpChg>
        <pc:grpChg chg="add del">
          <ac:chgData name="Diego BB" userId="dac13eb925f764f6" providerId="LiveId" clId="{3EF33ACD-7B20-477A-85AF-969DB6D00D3A}" dt="2021-12-25T22:00:17.558" v="10627" actId="26606"/>
          <ac:grpSpMkLst>
            <pc:docMk/>
            <pc:sldMk cId="4057848586" sldId="270"/>
            <ac:grpSpMk id="73" creationId="{913B067F-3154-4968-A886-DF93A787EC44}"/>
          </ac:grpSpMkLst>
        </pc:grpChg>
        <pc:grpChg chg="add del">
          <ac:chgData name="Diego BB" userId="dac13eb925f764f6" providerId="LiveId" clId="{3EF33ACD-7B20-477A-85AF-969DB6D00D3A}" dt="2021-12-25T22:00:17.558" v="10627" actId="26606"/>
          <ac:grpSpMkLst>
            <pc:docMk/>
            <pc:sldMk cId="4057848586" sldId="270"/>
            <ac:grpSpMk id="74" creationId="{1F4E1649-4D1F-4A91-AF97-A254BFDD524D}"/>
          </ac:grpSpMkLst>
        </pc:grpChg>
        <pc:grpChg chg="add del">
          <ac:chgData name="Diego BB" userId="dac13eb925f764f6" providerId="LiveId" clId="{3EF33ACD-7B20-477A-85AF-969DB6D00D3A}" dt="2021-12-25T21:59:45.902" v="10618" actId="26606"/>
          <ac:grpSpMkLst>
            <pc:docMk/>
            <pc:sldMk cId="4057848586" sldId="270"/>
            <ac:grpSpMk id="79" creationId="{8214E4A5-A0D2-42C4-8D14-D2A7E495F041}"/>
          </ac:grpSpMkLst>
        </pc:grpChg>
        <pc:grpChg chg="add del">
          <ac:chgData name="Diego BB" userId="dac13eb925f764f6" providerId="LiveId" clId="{3EF33ACD-7B20-477A-85AF-969DB6D00D3A}" dt="2021-12-25T22:00:18.973" v="10629" actId="26606"/>
          <ac:grpSpMkLst>
            <pc:docMk/>
            <pc:sldMk cId="4057848586" sldId="270"/>
            <ac:grpSpMk id="92" creationId="{A4AE1828-51FD-4AD7-BCF6-9AF5C696CE5D}"/>
          </ac:grpSpMkLst>
        </pc:grpChg>
        <pc:grpChg chg="add del">
          <ac:chgData name="Diego BB" userId="dac13eb925f764f6" providerId="LiveId" clId="{3EF33ACD-7B20-477A-85AF-969DB6D00D3A}" dt="2021-12-25T22:00:24.191" v="10635" actId="26606"/>
          <ac:grpSpMkLst>
            <pc:docMk/>
            <pc:sldMk cId="4057848586" sldId="270"/>
            <ac:grpSpMk id="102" creationId="{1EA1DAFF-CECA-492F-BFA1-22C64956B8D9}"/>
          </ac:grpSpMkLst>
        </pc:grpChg>
        <pc:grpChg chg="add del">
          <ac:chgData name="Diego BB" userId="dac13eb925f764f6" providerId="LiveId" clId="{3EF33ACD-7B20-477A-85AF-969DB6D00D3A}" dt="2021-12-25T22:00:24.191" v="10635" actId="26606"/>
          <ac:grpSpMkLst>
            <pc:docMk/>
            <pc:sldMk cId="4057848586" sldId="270"/>
            <ac:grpSpMk id="110" creationId="{670FB431-AE18-414D-92F4-1D12D1991152}"/>
          </ac:grpSpMkLst>
        </pc:grpChg>
        <pc:grpChg chg="add del">
          <ac:chgData name="Diego BB" userId="dac13eb925f764f6" providerId="LiveId" clId="{3EF33ACD-7B20-477A-85AF-969DB6D00D3A}" dt="2021-12-25T22:00:24.191" v="10635" actId="26606"/>
          <ac:grpSpMkLst>
            <pc:docMk/>
            <pc:sldMk cId="4057848586" sldId="270"/>
            <ac:grpSpMk id="112" creationId="{AF19A774-30A5-488B-9BAF-629C6440294E}"/>
          </ac:grpSpMkLst>
        </pc:grpChg>
        <pc:grpChg chg="add del">
          <ac:chgData name="Diego BB" userId="dac13eb925f764f6" providerId="LiveId" clId="{3EF33ACD-7B20-477A-85AF-969DB6D00D3A}" dt="2021-12-25T22:00:24.191" v="10635" actId="26606"/>
          <ac:grpSpMkLst>
            <pc:docMk/>
            <pc:sldMk cId="4057848586" sldId="270"/>
            <ac:grpSpMk id="115" creationId="{8214E4A5-A0D2-42C4-8D14-D2A7E495F041}"/>
          </ac:grpSpMkLst>
        </pc:grpChg>
        <pc:grpChg chg="add del">
          <ac:chgData name="Diego BB" userId="dac13eb925f764f6" providerId="LiveId" clId="{3EF33ACD-7B20-477A-85AF-969DB6D00D3A}" dt="2021-12-25T22:01:03.907" v="10642" actId="26606"/>
          <ac:grpSpMkLst>
            <pc:docMk/>
            <pc:sldMk cId="4057848586" sldId="270"/>
            <ac:grpSpMk id="134" creationId="{1EA1DAFF-CECA-492F-BFA1-22C64956B8D9}"/>
          </ac:grpSpMkLst>
        </pc:grpChg>
        <pc:grpChg chg="add del">
          <ac:chgData name="Diego BB" userId="dac13eb925f764f6" providerId="LiveId" clId="{3EF33ACD-7B20-477A-85AF-969DB6D00D3A}" dt="2021-12-25T22:01:03.907" v="10642" actId="26606"/>
          <ac:grpSpMkLst>
            <pc:docMk/>
            <pc:sldMk cId="4057848586" sldId="270"/>
            <ac:grpSpMk id="144" creationId="{670FB431-AE18-414D-92F4-1D12D1991152}"/>
          </ac:grpSpMkLst>
        </pc:grpChg>
        <pc:grpChg chg="add del">
          <ac:chgData name="Diego BB" userId="dac13eb925f764f6" providerId="LiveId" clId="{3EF33ACD-7B20-477A-85AF-969DB6D00D3A}" dt="2021-12-25T22:01:03.907" v="10642" actId="26606"/>
          <ac:grpSpMkLst>
            <pc:docMk/>
            <pc:sldMk cId="4057848586" sldId="270"/>
            <ac:grpSpMk id="150" creationId="{AF19A774-30A5-488B-9BAF-629C6440294E}"/>
          </ac:grpSpMkLst>
        </pc:grpChg>
        <pc:grpChg chg="add del">
          <ac:chgData name="Diego BB" userId="dac13eb925f764f6" providerId="LiveId" clId="{3EF33ACD-7B20-477A-85AF-969DB6D00D3A}" dt="2021-12-25T22:01:03.907" v="10642" actId="26606"/>
          <ac:grpSpMkLst>
            <pc:docMk/>
            <pc:sldMk cId="4057848586" sldId="270"/>
            <ac:grpSpMk id="158" creationId="{8214E4A5-A0D2-42C4-8D14-D2A7E495F041}"/>
          </ac:grpSpMkLst>
        </pc:grpChg>
        <pc:picChg chg="add del mod ord">
          <ac:chgData name="Diego BB" userId="dac13eb925f764f6" providerId="LiveId" clId="{3EF33ACD-7B20-477A-85AF-969DB6D00D3A}" dt="2021-12-25T21:58:14.956" v="10605" actId="478"/>
          <ac:picMkLst>
            <pc:docMk/>
            <pc:sldMk cId="4057848586" sldId="270"/>
            <ac:picMk id="5" creationId="{6E0786BB-C444-4EEA-952A-1A1597B7962A}"/>
          </ac:picMkLst>
        </pc:picChg>
        <pc:picChg chg="add del mod ord">
          <ac:chgData name="Diego BB" userId="dac13eb925f764f6" providerId="LiveId" clId="{3EF33ACD-7B20-477A-85AF-969DB6D00D3A}" dt="2021-12-26T16:47:36.241" v="12475" actId="478"/>
          <ac:picMkLst>
            <pc:docMk/>
            <pc:sldMk cId="4057848586" sldId="270"/>
            <ac:picMk id="5" creationId="{EE18078A-7A88-4970-9CB6-64F690FA2601}"/>
          </ac:picMkLst>
        </pc:picChg>
        <pc:picChg chg="add del mod">
          <ac:chgData name="Diego BB" userId="dac13eb925f764f6" providerId="LiveId" clId="{3EF33ACD-7B20-477A-85AF-969DB6D00D3A}" dt="2021-12-25T21:58:26.586" v="10609" actId="478"/>
          <ac:picMkLst>
            <pc:docMk/>
            <pc:sldMk cId="4057848586" sldId="270"/>
            <ac:picMk id="7" creationId="{762DAE19-8AC3-4F70-9F5A-62D8EE94CAE2}"/>
          </ac:picMkLst>
        </pc:picChg>
        <pc:picChg chg="add del mod ord">
          <ac:chgData name="Diego BB" userId="dac13eb925f764f6" providerId="LiveId" clId="{3EF33ACD-7B20-477A-85AF-969DB6D00D3A}" dt="2021-12-26T16:48:42.178" v="12492" actId="478"/>
          <ac:picMkLst>
            <pc:docMk/>
            <pc:sldMk cId="4057848586" sldId="270"/>
            <ac:picMk id="7" creationId="{A7469CBA-D605-4805-A553-13E31EE43EC6}"/>
          </ac:picMkLst>
        </pc:picChg>
        <pc:picChg chg="add mod ord">
          <ac:chgData name="Diego BB" userId="dac13eb925f764f6" providerId="LiveId" clId="{3EF33ACD-7B20-477A-85AF-969DB6D00D3A}" dt="2021-12-26T16:50:18.265" v="12508" actId="14100"/>
          <ac:picMkLst>
            <pc:docMk/>
            <pc:sldMk cId="4057848586" sldId="270"/>
            <ac:picMk id="9" creationId="{68021104-E5CB-4174-A2BA-57195A11EE99}"/>
          </ac:picMkLst>
        </pc:picChg>
        <pc:picChg chg="add del mod ord">
          <ac:chgData name="Diego BB" userId="dac13eb925f764f6" providerId="LiveId" clId="{3EF33ACD-7B20-477A-85AF-969DB6D00D3A}" dt="2021-12-25T22:01:05.579" v="10646"/>
          <ac:picMkLst>
            <pc:docMk/>
            <pc:sldMk cId="4057848586" sldId="270"/>
            <ac:picMk id="9" creationId="{8A699A6A-9F35-4BAA-A396-CBB21F1F02D6}"/>
          </ac:picMkLst>
        </pc:picChg>
        <pc:picChg chg="add del mod ord">
          <ac:chgData name="Diego BB" userId="dac13eb925f764f6" providerId="LiveId" clId="{3EF33ACD-7B20-477A-85AF-969DB6D00D3A}" dt="2021-12-25T22:01:39.344" v="10658" actId="478"/>
          <ac:picMkLst>
            <pc:docMk/>
            <pc:sldMk cId="4057848586" sldId="270"/>
            <ac:picMk id="13" creationId="{E2C7B3BC-3624-455B-9C76-6F3A8C36F347}"/>
          </ac:picMkLst>
        </pc:picChg>
        <pc:picChg chg="add del mod ord">
          <ac:chgData name="Diego BB" userId="dac13eb925f764f6" providerId="LiveId" clId="{3EF33ACD-7B20-477A-85AF-969DB6D00D3A}" dt="2021-12-26T16:45:44.818" v="12447" actId="478"/>
          <ac:picMkLst>
            <pc:docMk/>
            <pc:sldMk cId="4057848586" sldId="270"/>
            <ac:picMk id="18" creationId="{8CBFC634-D7FE-44BA-B989-D91135FE34FE}"/>
          </ac:picMkLst>
        </pc:picChg>
        <pc:cxnChg chg="add del">
          <ac:chgData name="Diego BB" userId="dac13eb925f764f6" providerId="LiveId" clId="{3EF33ACD-7B20-477A-85AF-969DB6D00D3A}" dt="2021-12-25T22:00:09.336" v="10625" actId="26606"/>
          <ac:cxnSpMkLst>
            <pc:docMk/>
            <pc:sldMk cId="4057848586" sldId="270"/>
            <ac:cxnSpMk id="56" creationId="{B56D13EF-D431-4D0F-BFFC-1B5A686FF9BD}"/>
          </ac:cxnSpMkLst>
        </pc:cxnChg>
        <pc:cxnChg chg="add del">
          <ac:chgData name="Diego BB" userId="dac13eb925f764f6" providerId="LiveId" clId="{3EF33ACD-7B20-477A-85AF-969DB6D00D3A}" dt="2021-12-26T16:45:06.976" v="12425" actId="26606"/>
          <ac:cxnSpMkLst>
            <pc:docMk/>
            <pc:sldMk cId="4057848586" sldId="270"/>
            <ac:cxnSpMk id="57" creationId="{E2FFB46B-05BC-4950-B18A-9593FDAE6ED7}"/>
          </ac:cxnSpMkLst>
        </pc:cxnChg>
        <pc:cxnChg chg="add del">
          <ac:chgData name="Diego BB" userId="dac13eb925f764f6" providerId="LiveId" clId="{3EF33ACD-7B20-477A-85AF-969DB6D00D3A}" dt="2021-12-26T16:45:18.219" v="12429" actId="26606"/>
          <ac:cxnSpMkLst>
            <pc:docMk/>
            <pc:sldMk cId="4057848586" sldId="270"/>
            <ac:cxnSpMk id="70" creationId="{E2FFB46B-05BC-4950-B18A-9593FDAE6ED7}"/>
          </ac:cxnSpMkLst>
        </pc:cxnChg>
        <pc:cxnChg chg="add del">
          <ac:chgData name="Diego BB" userId="dac13eb925f764f6" providerId="LiveId" clId="{3EF33ACD-7B20-477A-85AF-969DB6D00D3A}" dt="2021-12-25T22:00:20.292" v="10631" actId="26606"/>
          <ac:cxnSpMkLst>
            <pc:docMk/>
            <pc:sldMk cId="4057848586" sldId="270"/>
            <ac:cxnSpMk id="96" creationId="{20E3A342-4D61-4E3F-AF90-1AB42AEB96CC}"/>
          </ac:cxnSpMkLst>
        </pc:cxnChg>
        <pc:cxnChg chg="add del">
          <ac:chgData name="Diego BB" userId="dac13eb925f764f6" providerId="LiveId" clId="{3EF33ACD-7B20-477A-85AF-969DB6D00D3A}" dt="2021-12-26T16:45:36.343" v="12439" actId="26606"/>
          <ac:cxnSpMkLst>
            <pc:docMk/>
            <pc:sldMk cId="4057848586" sldId="270"/>
            <ac:cxnSpMk id="97" creationId="{E2FFB46B-05BC-4950-B18A-9593FDAE6ED7}"/>
          </ac:cxnSpMkLst>
        </pc:cxnChg>
        <pc:cxnChg chg="add del">
          <ac:chgData name="Diego BB" userId="dac13eb925f764f6" providerId="LiveId" clId="{3EF33ACD-7B20-477A-85AF-969DB6D00D3A}" dt="2021-12-26T16:46:13.052" v="12456" actId="26606"/>
          <ac:cxnSpMkLst>
            <pc:docMk/>
            <pc:sldMk cId="4057848586" sldId="270"/>
            <ac:cxnSpMk id="114" creationId="{E2FFB46B-05BC-4950-B18A-9593FDAE6ED7}"/>
          </ac:cxnSpMkLst>
        </pc:cxnChg>
        <pc:cxnChg chg="add del">
          <ac:chgData name="Diego BB" userId="dac13eb925f764f6" providerId="LiveId" clId="{3EF33ACD-7B20-477A-85AF-969DB6D00D3A}" dt="2021-12-26T16:47:33.817" v="12474" actId="26606"/>
          <ac:cxnSpMkLst>
            <pc:docMk/>
            <pc:sldMk cId="4057848586" sldId="270"/>
            <ac:cxnSpMk id="117" creationId="{E2FFB46B-05BC-4950-B18A-9593FDAE6ED7}"/>
          </ac:cxnSpMkLst>
        </pc:cxnChg>
        <pc:cxnChg chg="add del">
          <ac:chgData name="Diego BB" userId="dac13eb925f764f6" providerId="LiveId" clId="{3EF33ACD-7B20-477A-85AF-969DB6D00D3A}" dt="2021-12-25T22:01:04.317" v="10643" actId="26606"/>
          <ac:cxnSpMkLst>
            <pc:docMk/>
            <pc:sldMk cId="4057848586" sldId="270"/>
            <ac:cxnSpMk id="125" creationId="{B56D13EF-D431-4D0F-BFFC-1B5A686FF9BD}"/>
          </ac:cxnSpMkLst>
        </pc:cxnChg>
        <pc:cxnChg chg="add del">
          <ac:chgData name="Diego BB" userId="dac13eb925f764f6" providerId="LiveId" clId="{3EF33ACD-7B20-477A-85AF-969DB6D00D3A}" dt="2021-12-26T16:46:43.304" v="12459" actId="26606"/>
          <ac:cxnSpMkLst>
            <pc:docMk/>
            <pc:sldMk cId="4057848586" sldId="270"/>
            <ac:cxnSpMk id="128" creationId="{B56D13EF-D431-4D0F-BFFC-1B5A686FF9BD}"/>
          </ac:cxnSpMkLst>
        </pc:cxnChg>
        <pc:cxnChg chg="add del">
          <ac:chgData name="Diego BB" userId="dac13eb925f764f6" providerId="LiveId" clId="{3EF33ACD-7B20-477A-85AF-969DB6D00D3A}" dt="2021-12-26T16:47:22.759" v="12469" actId="26606"/>
          <ac:cxnSpMkLst>
            <pc:docMk/>
            <pc:sldMk cId="4057848586" sldId="270"/>
            <ac:cxnSpMk id="152" creationId="{B56D13EF-D431-4D0F-BFFC-1B5A686FF9BD}"/>
          </ac:cxnSpMkLst>
        </pc:cxnChg>
        <pc:cxnChg chg="add del">
          <ac:chgData name="Diego BB" userId="dac13eb925f764f6" providerId="LiveId" clId="{3EF33ACD-7B20-477A-85AF-969DB6D00D3A}" dt="2021-12-26T16:49:47.044" v="12503" actId="26606"/>
          <ac:cxnSpMkLst>
            <pc:docMk/>
            <pc:sldMk cId="4057848586" sldId="270"/>
            <ac:cxnSpMk id="167" creationId="{E2FFB46B-05BC-4950-B18A-9593FDAE6ED7}"/>
          </ac:cxnSpMkLst>
        </pc:cxnChg>
        <pc:cxnChg chg="add del">
          <ac:chgData name="Diego BB" userId="dac13eb925f764f6" providerId="LiveId" clId="{3EF33ACD-7B20-477A-85AF-969DB6D00D3A}" dt="2021-12-26T16:50:06.163" v="12505" actId="26606"/>
          <ac:cxnSpMkLst>
            <pc:docMk/>
            <pc:sldMk cId="4057848586" sldId="270"/>
            <ac:cxnSpMk id="171" creationId="{B56D13EF-D431-4D0F-BFFC-1B5A686FF9BD}"/>
          </ac:cxnSpMkLst>
        </pc:cxnChg>
        <pc:cxnChg chg="add">
          <ac:chgData name="Diego BB" userId="dac13eb925f764f6" providerId="LiveId" clId="{3EF33ACD-7B20-477A-85AF-969DB6D00D3A}" dt="2021-12-26T16:50:06.163" v="12505" actId="26606"/>
          <ac:cxnSpMkLst>
            <pc:docMk/>
            <pc:sldMk cId="4057848586" sldId="270"/>
            <ac:cxnSpMk id="175" creationId="{B56D13EF-D431-4D0F-BFFC-1B5A686FF9BD}"/>
          </ac:cxnSpMkLst>
        </pc:cxnChg>
      </pc:sldChg>
      <pc:sldChg chg="addSp delSp modSp new mod setBg setClrOvrMap">
        <pc:chgData name="Diego BB" userId="dac13eb925f764f6" providerId="LiveId" clId="{3EF33ACD-7B20-477A-85AF-969DB6D00D3A}" dt="2021-12-26T17:16:39.148" v="12628" actId="14100"/>
        <pc:sldMkLst>
          <pc:docMk/>
          <pc:sldMk cId="2818042920" sldId="271"/>
        </pc:sldMkLst>
        <pc:spChg chg="mod ord">
          <ac:chgData name="Diego BB" userId="dac13eb925f764f6" providerId="LiveId" clId="{3EF33ACD-7B20-477A-85AF-969DB6D00D3A}" dt="2021-12-26T15:16:04.456" v="12316" actId="26606"/>
          <ac:spMkLst>
            <pc:docMk/>
            <pc:sldMk cId="2818042920" sldId="271"/>
            <ac:spMk id="2" creationId="{C67BCA14-FB76-4B27-9A75-B5F8A50BA058}"/>
          </ac:spMkLst>
        </pc:spChg>
        <pc:spChg chg="mod ord">
          <ac:chgData name="Diego BB" userId="dac13eb925f764f6" providerId="LiveId" clId="{3EF33ACD-7B20-477A-85AF-969DB6D00D3A}" dt="2021-12-26T17:16:39.148" v="12628" actId="14100"/>
          <ac:spMkLst>
            <pc:docMk/>
            <pc:sldMk cId="2818042920" sldId="271"/>
            <ac:spMk id="3" creationId="{BA9FD73B-9E0D-458D-9020-EBB2567B3FF3}"/>
          </ac:spMkLst>
        </pc:spChg>
        <pc:spChg chg="add del">
          <ac:chgData name="Diego BB" userId="dac13eb925f764f6" providerId="LiveId" clId="{3EF33ACD-7B20-477A-85AF-969DB6D00D3A}" dt="2021-12-26T15:16:04.456" v="12316" actId="26606"/>
          <ac:spMkLst>
            <pc:docMk/>
            <pc:sldMk cId="2818042920" sldId="271"/>
            <ac:spMk id="10" creationId="{B0792D4F-247E-46FE-85FC-881DEFA41D94}"/>
          </ac:spMkLst>
        </pc:spChg>
        <pc:spChg chg="add del">
          <ac:chgData name="Diego BB" userId="dac13eb925f764f6" providerId="LiveId" clId="{3EF33ACD-7B20-477A-85AF-969DB6D00D3A}" dt="2021-12-26T15:15:59.907" v="12311" actId="26606"/>
          <ac:spMkLst>
            <pc:docMk/>
            <pc:sldMk cId="2818042920" sldId="271"/>
            <ac:spMk id="17" creationId="{2B566528-1B12-4246-9431-5C2D7D081168}"/>
          </ac:spMkLst>
        </pc:spChg>
        <pc:spChg chg="add del">
          <ac:chgData name="Diego BB" userId="dac13eb925f764f6" providerId="LiveId" clId="{3EF33ACD-7B20-477A-85AF-969DB6D00D3A}" dt="2021-12-26T15:16:03.087" v="12313" actId="26606"/>
          <ac:spMkLst>
            <pc:docMk/>
            <pc:sldMk cId="2818042920" sldId="271"/>
            <ac:spMk id="27" creationId="{B0792D4F-247E-46FE-85FC-881DEFA41D94}"/>
          </ac:spMkLst>
        </pc:spChg>
        <pc:spChg chg="add del">
          <ac:chgData name="Diego BB" userId="dac13eb925f764f6" providerId="LiveId" clId="{3EF33ACD-7B20-477A-85AF-969DB6D00D3A}" dt="2021-12-26T15:16:04.438" v="12315" actId="26606"/>
          <ac:spMkLst>
            <pc:docMk/>
            <pc:sldMk cId="2818042920" sldId="271"/>
            <ac:spMk id="30" creationId="{B0792D4F-247E-46FE-85FC-881DEFA41D94}"/>
          </ac:spMkLst>
        </pc:spChg>
        <pc:spChg chg="add">
          <ac:chgData name="Diego BB" userId="dac13eb925f764f6" providerId="LiveId" clId="{3EF33ACD-7B20-477A-85AF-969DB6D00D3A}" dt="2021-12-26T15:16:04.456" v="12316" actId="26606"/>
          <ac:spMkLst>
            <pc:docMk/>
            <pc:sldMk cId="2818042920" sldId="271"/>
            <ac:spMk id="33" creationId="{8F23F8A3-8FD7-4779-8323-FDC26BE99889}"/>
          </ac:spMkLst>
        </pc:spChg>
        <pc:spChg chg="add">
          <ac:chgData name="Diego BB" userId="dac13eb925f764f6" providerId="LiveId" clId="{3EF33ACD-7B20-477A-85AF-969DB6D00D3A}" dt="2021-12-26T15:16:04.456" v="12316" actId="26606"/>
          <ac:spMkLst>
            <pc:docMk/>
            <pc:sldMk cId="2818042920" sldId="271"/>
            <ac:spMk id="34" creationId="{F605C4CC-A25C-416F-8333-7CB7DC97D870}"/>
          </ac:spMkLst>
        </pc:spChg>
        <pc:grpChg chg="add del">
          <ac:chgData name="Diego BB" userId="dac13eb925f764f6" providerId="LiveId" clId="{3EF33ACD-7B20-477A-85AF-969DB6D00D3A}" dt="2021-12-26T15:15:59.907" v="12311" actId="26606"/>
          <ac:grpSpMkLst>
            <pc:docMk/>
            <pc:sldMk cId="2818042920" sldId="271"/>
            <ac:grpSpMk id="19" creationId="{828A5161-06F1-46CF-8AD7-844680A59E13}"/>
          </ac:grpSpMkLst>
        </pc:grpChg>
        <pc:grpChg chg="add del">
          <ac:chgData name="Diego BB" userId="dac13eb925f764f6" providerId="LiveId" clId="{3EF33ACD-7B20-477A-85AF-969DB6D00D3A}" dt="2021-12-26T15:15:59.907" v="12311" actId="26606"/>
          <ac:grpSpMkLst>
            <pc:docMk/>
            <pc:sldMk cId="2818042920" sldId="271"/>
            <ac:grpSpMk id="23" creationId="{5995D10D-E9C9-47DB-AE7E-801FEF38F5C9}"/>
          </ac:grpSpMkLst>
        </pc:grpChg>
        <pc:picChg chg="add mod ord">
          <ac:chgData name="Diego BB" userId="dac13eb925f764f6" providerId="LiveId" clId="{3EF33ACD-7B20-477A-85AF-969DB6D00D3A}" dt="2021-12-26T15:16:04.456" v="12316" actId="26606"/>
          <ac:picMkLst>
            <pc:docMk/>
            <pc:sldMk cId="2818042920" sldId="271"/>
            <ac:picMk id="5" creationId="{1C92191F-589F-4010-A4C2-E4F1B296C3C9}"/>
          </ac:picMkLst>
        </pc:picChg>
        <pc:cxnChg chg="add del">
          <ac:chgData name="Diego BB" userId="dac13eb925f764f6" providerId="LiveId" clId="{3EF33ACD-7B20-477A-85AF-969DB6D00D3A}" dt="2021-12-26T15:16:04.456" v="12316" actId="26606"/>
          <ac:cxnSpMkLst>
            <pc:docMk/>
            <pc:sldMk cId="2818042920" sldId="271"/>
            <ac:cxnSpMk id="12" creationId="{CE272F12-AF86-441A-BC1B-C014BBBF85B5}"/>
          </ac:cxnSpMkLst>
        </pc:cxnChg>
        <pc:cxnChg chg="add del">
          <ac:chgData name="Diego BB" userId="dac13eb925f764f6" providerId="LiveId" clId="{3EF33ACD-7B20-477A-85AF-969DB6D00D3A}" dt="2021-12-26T15:16:03.087" v="12313" actId="26606"/>
          <ac:cxnSpMkLst>
            <pc:docMk/>
            <pc:sldMk cId="2818042920" sldId="271"/>
            <ac:cxnSpMk id="28" creationId="{CE272F12-AF86-441A-BC1B-C014BBBF85B5}"/>
          </ac:cxnSpMkLst>
        </pc:cxnChg>
        <pc:cxnChg chg="add del">
          <ac:chgData name="Diego BB" userId="dac13eb925f764f6" providerId="LiveId" clId="{3EF33ACD-7B20-477A-85AF-969DB6D00D3A}" dt="2021-12-26T15:16:04.438" v="12315" actId="26606"/>
          <ac:cxnSpMkLst>
            <pc:docMk/>
            <pc:sldMk cId="2818042920" sldId="271"/>
            <ac:cxnSpMk id="31" creationId="{7AD0F4D2-80E7-4A78-82EE-BEAEE4945407}"/>
          </ac:cxnSpMkLst>
        </pc:cxnChg>
      </pc:sldChg>
      <pc:sldChg chg="addSp modSp new mod">
        <pc:chgData name="Diego BB" userId="dac13eb925f764f6" providerId="LiveId" clId="{3EF33ACD-7B20-477A-85AF-969DB6D00D3A}" dt="2021-12-26T20:31:35.977" v="14906" actId="1076"/>
        <pc:sldMkLst>
          <pc:docMk/>
          <pc:sldMk cId="3178043519" sldId="272"/>
        </pc:sldMkLst>
        <pc:spChg chg="mod">
          <ac:chgData name="Diego BB" userId="dac13eb925f764f6" providerId="LiveId" clId="{3EF33ACD-7B20-477A-85AF-969DB6D00D3A}" dt="2021-12-26T17:49:28.801" v="12921" actId="790"/>
          <ac:spMkLst>
            <pc:docMk/>
            <pc:sldMk cId="3178043519" sldId="272"/>
            <ac:spMk id="2" creationId="{3E3085C1-E99D-4F8C-8A37-4F4C89D53B7A}"/>
          </ac:spMkLst>
        </pc:spChg>
        <pc:spChg chg="mod">
          <ac:chgData name="Diego BB" userId="dac13eb925f764f6" providerId="LiveId" clId="{3EF33ACD-7B20-477A-85AF-969DB6D00D3A}" dt="2021-12-26T20:31:35.977" v="14906" actId="1076"/>
          <ac:spMkLst>
            <pc:docMk/>
            <pc:sldMk cId="3178043519" sldId="272"/>
            <ac:spMk id="3" creationId="{4DE9B423-CC47-430B-AA12-4ECCF1C3280F}"/>
          </ac:spMkLst>
        </pc:spChg>
        <pc:spChg chg="add mod">
          <ac:chgData name="Diego BB" userId="dac13eb925f764f6" providerId="LiveId" clId="{3EF33ACD-7B20-477A-85AF-969DB6D00D3A}" dt="2021-12-26T17:52:17.551" v="13135" actId="1076"/>
          <ac:spMkLst>
            <pc:docMk/>
            <pc:sldMk cId="3178043519" sldId="272"/>
            <ac:spMk id="4" creationId="{0689A53E-085F-4A42-B607-ADCD07159D0B}"/>
          </ac:spMkLst>
        </pc:spChg>
        <pc:spChg chg="add mod">
          <ac:chgData name="Diego BB" userId="dac13eb925f764f6" providerId="LiveId" clId="{3EF33ACD-7B20-477A-85AF-969DB6D00D3A}" dt="2021-12-26T17:52:56.710" v="13142" actId="14100"/>
          <ac:spMkLst>
            <pc:docMk/>
            <pc:sldMk cId="3178043519" sldId="272"/>
            <ac:spMk id="5" creationId="{6B83D56A-F7CF-42EA-8C9E-38555B48B5AB}"/>
          </ac:spMkLst>
        </pc:spChg>
        <pc:spChg chg="add mod">
          <ac:chgData name="Diego BB" userId="dac13eb925f764f6" providerId="LiveId" clId="{3EF33ACD-7B20-477A-85AF-969DB6D00D3A}" dt="2021-12-26T17:53:08.775" v="13144" actId="14100"/>
          <ac:spMkLst>
            <pc:docMk/>
            <pc:sldMk cId="3178043519" sldId="272"/>
            <ac:spMk id="6" creationId="{F65D1787-9D33-4739-9F3A-F6123851B381}"/>
          </ac:spMkLst>
        </pc:spChg>
        <pc:spChg chg="add mod">
          <ac:chgData name="Diego BB" userId="dac13eb925f764f6" providerId="LiveId" clId="{3EF33ACD-7B20-477A-85AF-969DB6D00D3A}" dt="2021-12-26T17:54:00.366" v="13149" actId="14100"/>
          <ac:spMkLst>
            <pc:docMk/>
            <pc:sldMk cId="3178043519" sldId="272"/>
            <ac:spMk id="7" creationId="{148EC0EC-8D44-49BC-9FF6-B30D561B6F86}"/>
          </ac:spMkLst>
        </pc:spChg>
        <pc:spChg chg="add mod">
          <ac:chgData name="Diego BB" userId="dac13eb925f764f6" providerId="LiveId" clId="{3EF33ACD-7B20-477A-85AF-969DB6D00D3A}" dt="2021-12-26T17:54:04.694" v="13150" actId="14100"/>
          <ac:spMkLst>
            <pc:docMk/>
            <pc:sldMk cId="3178043519" sldId="272"/>
            <ac:spMk id="8" creationId="{BD828A63-4B2A-4872-A8DD-88CA7B258F56}"/>
          </ac:spMkLst>
        </pc:spChg>
        <pc:spChg chg="add mod">
          <ac:chgData name="Diego BB" userId="dac13eb925f764f6" providerId="LiveId" clId="{3EF33ACD-7B20-477A-85AF-969DB6D00D3A}" dt="2021-12-26T17:55:09.798" v="13178" actId="14100"/>
          <ac:spMkLst>
            <pc:docMk/>
            <pc:sldMk cId="3178043519" sldId="272"/>
            <ac:spMk id="9" creationId="{C16E29C8-829E-49B2-A4B4-B34D4FF81FCF}"/>
          </ac:spMkLst>
        </pc:spChg>
        <pc:spChg chg="add mod">
          <ac:chgData name="Diego BB" userId="dac13eb925f764f6" providerId="LiveId" clId="{3EF33ACD-7B20-477A-85AF-969DB6D00D3A}" dt="2021-12-26T17:55:49.422" v="13210" actId="1076"/>
          <ac:spMkLst>
            <pc:docMk/>
            <pc:sldMk cId="3178043519" sldId="272"/>
            <ac:spMk id="10" creationId="{FD035EA2-1A68-4C77-81FB-C51C06933408}"/>
          </ac:spMkLst>
        </pc:spChg>
        <pc:spChg chg="add mod">
          <ac:chgData name="Diego BB" userId="dac13eb925f764f6" providerId="LiveId" clId="{3EF33ACD-7B20-477A-85AF-969DB6D00D3A}" dt="2021-12-26T17:58:05.948" v="13295" actId="120"/>
          <ac:spMkLst>
            <pc:docMk/>
            <pc:sldMk cId="3178043519" sldId="272"/>
            <ac:spMk id="11" creationId="{1607BE06-CF78-42D0-9DAD-07A675D9367F}"/>
          </ac:spMkLst>
        </pc:spChg>
        <pc:spChg chg="add mod">
          <ac:chgData name="Diego BB" userId="dac13eb925f764f6" providerId="LiveId" clId="{3EF33ACD-7B20-477A-85AF-969DB6D00D3A}" dt="2021-12-26T17:59:44.572" v="13341" actId="1076"/>
          <ac:spMkLst>
            <pc:docMk/>
            <pc:sldMk cId="3178043519" sldId="272"/>
            <ac:spMk id="12" creationId="{373EB9FE-37A8-4D63-A0A4-F46CFC6D82B0}"/>
          </ac:spMkLst>
        </pc:spChg>
        <pc:spChg chg="add mod">
          <ac:chgData name="Diego BB" userId="dac13eb925f764f6" providerId="LiveId" clId="{3EF33ACD-7B20-477A-85AF-969DB6D00D3A}" dt="2021-12-26T17:59:38.556" v="13340" actId="1076"/>
          <ac:spMkLst>
            <pc:docMk/>
            <pc:sldMk cId="3178043519" sldId="272"/>
            <ac:spMk id="13" creationId="{41768EC6-9C79-41BC-A185-CC7616669E5D}"/>
          </ac:spMkLst>
        </pc:spChg>
      </pc:sldChg>
      <pc:sldChg chg="modSp new del mod">
        <pc:chgData name="Diego BB" userId="dac13eb925f764f6" providerId="LiveId" clId="{3EF33ACD-7B20-477A-85AF-969DB6D00D3A}" dt="2021-12-26T18:01:38.671" v="13374" actId="47"/>
        <pc:sldMkLst>
          <pc:docMk/>
          <pc:sldMk cId="101867299" sldId="273"/>
        </pc:sldMkLst>
        <pc:spChg chg="mod">
          <ac:chgData name="Diego BB" userId="dac13eb925f764f6" providerId="LiveId" clId="{3EF33ACD-7B20-477A-85AF-969DB6D00D3A}" dt="2021-12-26T18:01:17.949" v="13350" actId="20577"/>
          <ac:spMkLst>
            <pc:docMk/>
            <pc:sldMk cId="101867299" sldId="273"/>
            <ac:spMk id="2" creationId="{B70EE33E-FCB4-4998-A55F-AE49249C4E52}"/>
          </ac:spMkLst>
        </pc:spChg>
        <pc:spChg chg="mod">
          <ac:chgData name="Diego BB" userId="dac13eb925f764f6" providerId="LiveId" clId="{3EF33ACD-7B20-477A-85AF-969DB6D00D3A}" dt="2021-12-26T18:01:32.246" v="13373" actId="20577"/>
          <ac:spMkLst>
            <pc:docMk/>
            <pc:sldMk cId="101867299" sldId="273"/>
            <ac:spMk id="3" creationId="{C4319E56-5EB2-43F8-A093-CE687153E03A}"/>
          </ac:spMkLst>
        </pc:spChg>
      </pc:sldChg>
      <pc:sldChg chg="addSp delSp modSp new mod setBg">
        <pc:chgData name="Diego BB" userId="dac13eb925f764f6" providerId="LiveId" clId="{3EF33ACD-7B20-477A-85AF-969DB6D00D3A}" dt="2021-12-26T18:44:26.182" v="14774" actId="14100"/>
        <pc:sldMkLst>
          <pc:docMk/>
          <pc:sldMk cId="2941113717" sldId="273"/>
        </pc:sldMkLst>
        <pc:spChg chg="mod">
          <ac:chgData name="Diego BB" userId="dac13eb925f764f6" providerId="LiveId" clId="{3EF33ACD-7B20-477A-85AF-969DB6D00D3A}" dt="2021-12-26T18:43:13.009" v="14767" actId="26606"/>
          <ac:spMkLst>
            <pc:docMk/>
            <pc:sldMk cId="2941113717" sldId="273"/>
            <ac:spMk id="2" creationId="{B553620A-5441-4ADA-8D59-7A0CF11342CE}"/>
          </ac:spMkLst>
        </pc:spChg>
        <pc:spChg chg="mod">
          <ac:chgData name="Diego BB" userId="dac13eb925f764f6" providerId="LiveId" clId="{3EF33ACD-7B20-477A-85AF-969DB6D00D3A}" dt="2021-12-26T18:36:21.266" v="14758" actId="20577"/>
          <ac:spMkLst>
            <pc:docMk/>
            <pc:sldMk cId="2941113717" sldId="273"/>
            <ac:spMk id="3" creationId="{5AA95E86-E4D3-4958-8725-B77E919F0D2B}"/>
          </ac:spMkLst>
        </pc:spChg>
        <pc:spChg chg="add del">
          <ac:chgData name="Diego BB" userId="dac13eb925f764f6" providerId="LiveId" clId="{3EF33ACD-7B20-477A-85AF-969DB6D00D3A}" dt="2021-12-26T18:35:59.856" v="14752" actId="26606"/>
          <ac:spMkLst>
            <pc:docMk/>
            <pc:sldMk cId="2941113717" sldId="273"/>
            <ac:spMk id="12" creationId="{5AAE9118-0436-4488-AC4A-C14DF6A7B6B1}"/>
          </ac:spMkLst>
        </pc:spChg>
        <pc:spChg chg="add del">
          <ac:chgData name="Diego BB" userId="dac13eb925f764f6" providerId="LiveId" clId="{3EF33ACD-7B20-477A-85AF-969DB6D00D3A}" dt="2021-12-26T18:35:59.856" v="14752" actId="26606"/>
          <ac:spMkLst>
            <pc:docMk/>
            <pc:sldMk cId="2941113717" sldId="273"/>
            <ac:spMk id="14" creationId="{1B10F861-B8F1-49C7-BD58-EAB20CEE7F93}"/>
          </ac:spMkLst>
        </pc:spChg>
        <pc:spChg chg="add del">
          <ac:chgData name="Diego BB" userId="dac13eb925f764f6" providerId="LiveId" clId="{3EF33ACD-7B20-477A-85AF-969DB6D00D3A}" dt="2021-12-26T18:35:59.856" v="14752" actId="26606"/>
          <ac:spMkLst>
            <pc:docMk/>
            <pc:sldMk cId="2941113717" sldId="273"/>
            <ac:spMk id="16" creationId="{61F6E425-22AB-4DA2-8FAC-58ADB58EF6C3}"/>
          </ac:spMkLst>
        </pc:spChg>
        <pc:spChg chg="add del">
          <ac:chgData name="Diego BB" userId="dac13eb925f764f6" providerId="LiveId" clId="{3EF33ACD-7B20-477A-85AF-969DB6D00D3A}" dt="2021-12-26T18:36:06.175" v="14754" actId="26606"/>
          <ac:spMkLst>
            <pc:docMk/>
            <pc:sldMk cId="2941113717" sldId="273"/>
            <ac:spMk id="18" creationId="{5E791F2F-79DB-4CC0-9FA1-001E3E91E8B7}"/>
          </ac:spMkLst>
        </pc:spChg>
        <pc:spChg chg="add del">
          <ac:chgData name="Diego BB" userId="dac13eb925f764f6" providerId="LiveId" clId="{3EF33ACD-7B20-477A-85AF-969DB6D00D3A}" dt="2021-12-26T18:36:06.175" v="14754" actId="26606"/>
          <ac:spMkLst>
            <pc:docMk/>
            <pc:sldMk cId="2941113717" sldId="273"/>
            <ac:spMk id="19" creationId="{385E1BDC-A9B0-4A87-82E3-F3187F69A802}"/>
          </ac:spMkLst>
        </pc:spChg>
        <pc:spChg chg="add del">
          <ac:chgData name="Diego BB" userId="dac13eb925f764f6" providerId="LiveId" clId="{3EF33ACD-7B20-477A-85AF-969DB6D00D3A}" dt="2021-12-26T18:36:06.175" v="14754" actId="26606"/>
          <ac:spMkLst>
            <pc:docMk/>
            <pc:sldMk cId="2941113717" sldId="273"/>
            <ac:spMk id="20" creationId="{0990C621-3B8B-4820-8328-D47EF7CE823C}"/>
          </ac:spMkLst>
        </pc:spChg>
        <pc:spChg chg="add del">
          <ac:chgData name="Diego BB" userId="dac13eb925f764f6" providerId="LiveId" clId="{3EF33ACD-7B20-477A-85AF-969DB6D00D3A}" dt="2021-12-26T18:36:06.175" v="14754" actId="26606"/>
          <ac:spMkLst>
            <pc:docMk/>
            <pc:sldMk cId="2941113717" sldId="273"/>
            <ac:spMk id="21" creationId="{C1A2385B-1D2A-4E17-84FA-6CB7F0AAE473}"/>
          </ac:spMkLst>
        </pc:spChg>
        <pc:spChg chg="add del">
          <ac:chgData name="Diego BB" userId="dac13eb925f764f6" providerId="LiveId" clId="{3EF33ACD-7B20-477A-85AF-969DB6D00D3A}" dt="2021-12-26T18:43:13.009" v="14767" actId="26606"/>
          <ac:spMkLst>
            <pc:docMk/>
            <pc:sldMk cId="2941113717" sldId="273"/>
            <ac:spMk id="23" creationId="{5E52985E-2553-471E-82AA-5ED7A329890A}"/>
          </ac:spMkLst>
        </pc:spChg>
        <pc:spChg chg="add del">
          <ac:chgData name="Diego BB" userId="dac13eb925f764f6" providerId="LiveId" clId="{3EF33ACD-7B20-477A-85AF-969DB6D00D3A}" dt="2021-12-26T18:44:14.317" v="14772" actId="26606"/>
          <ac:spMkLst>
            <pc:docMk/>
            <pc:sldMk cId="2941113717" sldId="273"/>
            <ac:spMk id="29" creationId="{5E52985E-2553-471E-82AA-5ED7A329890A}"/>
          </ac:spMkLst>
        </pc:spChg>
        <pc:spChg chg="add">
          <ac:chgData name="Diego BB" userId="dac13eb925f764f6" providerId="LiveId" clId="{3EF33ACD-7B20-477A-85AF-969DB6D00D3A}" dt="2021-12-26T18:44:14.317" v="14772" actId="26606"/>
          <ac:spMkLst>
            <pc:docMk/>
            <pc:sldMk cId="2941113717" sldId="273"/>
            <ac:spMk id="36" creationId="{5E52985E-2553-471E-82AA-5ED7A329890A}"/>
          </ac:spMkLst>
        </pc:spChg>
        <pc:picChg chg="add del mod ord">
          <ac:chgData name="Diego BB" userId="dac13eb925f764f6" providerId="LiveId" clId="{3EF33ACD-7B20-477A-85AF-969DB6D00D3A}" dt="2021-12-26T18:41:00.144" v="14763" actId="478"/>
          <ac:picMkLst>
            <pc:docMk/>
            <pc:sldMk cId="2941113717" sldId="273"/>
            <ac:picMk id="5" creationId="{587FD23B-3431-49D8-92EE-9F8117CD27CE}"/>
          </ac:picMkLst>
        </pc:picChg>
        <pc:picChg chg="add mod ord">
          <ac:chgData name="Diego BB" userId="dac13eb925f764f6" providerId="LiveId" clId="{3EF33ACD-7B20-477A-85AF-969DB6D00D3A}" dt="2021-12-26T18:44:14.317" v="14772" actId="26606"/>
          <ac:picMkLst>
            <pc:docMk/>
            <pc:sldMk cId="2941113717" sldId="273"/>
            <ac:picMk id="7" creationId="{2DDE26DA-8DFE-4D34-AF47-7B2B16E14238}"/>
          </ac:picMkLst>
        </pc:picChg>
        <pc:picChg chg="add del mod">
          <ac:chgData name="Diego BB" userId="dac13eb925f764f6" providerId="LiveId" clId="{3EF33ACD-7B20-477A-85AF-969DB6D00D3A}" dt="2021-12-26T18:43:57.797" v="14768" actId="478"/>
          <ac:picMkLst>
            <pc:docMk/>
            <pc:sldMk cId="2941113717" sldId="273"/>
            <ac:picMk id="9" creationId="{AF0895B8-469D-46A0-84DA-AD4590FEA843}"/>
          </ac:picMkLst>
        </pc:picChg>
        <pc:picChg chg="add mod">
          <ac:chgData name="Diego BB" userId="dac13eb925f764f6" providerId="LiveId" clId="{3EF33ACD-7B20-477A-85AF-969DB6D00D3A}" dt="2021-12-26T18:44:26.182" v="14774" actId="14100"/>
          <ac:picMkLst>
            <pc:docMk/>
            <pc:sldMk cId="2941113717" sldId="273"/>
            <ac:picMk id="11" creationId="{DA73112D-DAF9-4F7F-870F-6C2B0FAF1A47}"/>
          </ac:picMkLst>
        </pc:picChg>
        <pc:cxnChg chg="add del">
          <ac:chgData name="Diego BB" userId="dac13eb925f764f6" providerId="LiveId" clId="{3EF33ACD-7B20-477A-85AF-969DB6D00D3A}" dt="2021-12-26T18:43:13.009" v="14767" actId="26606"/>
          <ac:cxnSpMkLst>
            <pc:docMk/>
            <pc:sldMk cId="2941113717" sldId="273"/>
            <ac:cxnSpMk id="24" creationId="{DAE3ABC6-4042-4293-A7DF-F01181363B7E}"/>
          </ac:cxnSpMkLst>
        </pc:cxnChg>
        <pc:cxnChg chg="add del">
          <ac:chgData name="Diego BB" userId="dac13eb925f764f6" providerId="LiveId" clId="{3EF33ACD-7B20-477A-85AF-969DB6D00D3A}" dt="2021-12-26T18:44:14.317" v="14772" actId="26606"/>
          <ac:cxnSpMkLst>
            <pc:docMk/>
            <pc:sldMk cId="2941113717" sldId="273"/>
            <ac:cxnSpMk id="31" creationId="{DAE3ABC6-4042-4293-A7DF-F01181363B7E}"/>
          </ac:cxnSpMkLst>
        </pc:cxnChg>
        <pc:cxnChg chg="add">
          <ac:chgData name="Diego BB" userId="dac13eb925f764f6" providerId="LiveId" clId="{3EF33ACD-7B20-477A-85AF-969DB6D00D3A}" dt="2021-12-26T18:44:14.317" v="14772" actId="26606"/>
          <ac:cxnSpMkLst>
            <pc:docMk/>
            <pc:sldMk cId="2941113717" sldId="273"/>
            <ac:cxnSpMk id="38" creationId="{DAE3ABC6-4042-4293-A7DF-F01181363B7E}"/>
          </ac:cxnSpMkLst>
        </pc:cxnChg>
      </pc:sldChg>
      <pc:sldChg chg="addSp delSp modSp new del mod setBg">
        <pc:chgData name="Diego BB" userId="dac13eb925f764f6" providerId="LiveId" clId="{3EF33ACD-7B20-477A-85AF-969DB6D00D3A}" dt="2021-12-26T20:27:39.358" v="14871" actId="47"/>
        <pc:sldMkLst>
          <pc:docMk/>
          <pc:sldMk cId="2836315974" sldId="274"/>
        </pc:sldMkLst>
        <pc:spChg chg="mod">
          <ac:chgData name="Diego BB" userId="dac13eb925f764f6" providerId="LiveId" clId="{3EF33ACD-7B20-477A-85AF-969DB6D00D3A}" dt="2021-12-26T20:26:52.056" v="14858" actId="26606"/>
          <ac:spMkLst>
            <pc:docMk/>
            <pc:sldMk cId="2836315974" sldId="274"/>
            <ac:spMk id="2" creationId="{B1331CB8-1A1F-4DC2-B008-F72C97499C5F}"/>
          </ac:spMkLst>
        </pc:spChg>
        <pc:spChg chg="mod ord">
          <ac:chgData name="Diego BB" userId="dac13eb925f764f6" providerId="LiveId" clId="{3EF33ACD-7B20-477A-85AF-969DB6D00D3A}" dt="2021-12-26T20:27:12.922" v="14862" actId="1076"/>
          <ac:spMkLst>
            <pc:docMk/>
            <pc:sldMk cId="2836315974" sldId="274"/>
            <ac:spMk id="3" creationId="{B9A63643-01F5-4BFD-AC37-B39685C3CD24}"/>
          </ac:spMkLst>
        </pc:spChg>
        <pc:spChg chg="add del">
          <ac:chgData name="Diego BB" userId="dac13eb925f764f6" providerId="LiveId" clId="{3EF33ACD-7B20-477A-85AF-969DB6D00D3A}" dt="2021-12-26T20:26:00.053" v="14842" actId="26606"/>
          <ac:spMkLst>
            <pc:docMk/>
            <pc:sldMk cId="2836315974" sldId="274"/>
            <ac:spMk id="11" creationId="{129F4FEF-3F4E-4042-8E6D-C24E201FB31A}"/>
          </ac:spMkLst>
        </pc:spChg>
        <pc:spChg chg="add del">
          <ac:chgData name="Diego BB" userId="dac13eb925f764f6" providerId="LiveId" clId="{3EF33ACD-7B20-477A-85AF-969DB6D00D3A}" dt="2021-12-26T20:26:14.485" v="14844" actId="26606"/>
          <ac:spMkLst>
            <pc:docMk/>
            <pc:sldMk cId="2836315974" sldId="274"/>
            <ac:spMk id="17" creationId="{B712E947-0734-45F9-9C4F-41114EC3A33E}"/>
          </ac:spMkLst>
        </pc:spChg>
        <pc:spChg chg="add del">
          <ac:chgData name="Diego BB" userId="dac13eb925f764f6" providerId="LiveId" clId="{3EF33ACD-7B20-477A-85AF-969DB6D00D3A}" dt="2021-12-26T20:26:15.920" v="14846" actId="26606"/>
          <ac:spMkLst>
            <pc:docMk/>
            <pc:sldMk cId="2836315974" sldId="274"/>
            <ac:spMk id="19" creationId="{C8D58395-74AF-401A-AF2F-76B6FCF71DFE}"/>
          </ac:spMkLst>
        </pc:spChg>
        <pc:spChg chg="add del">
          <ac:chgData name="Diego BB" userId="dac13eb925f764f6" providerId="LiveId" clId="{3EF33ACD-7B20-477A-85AF-969DB6D00D3A}" dt="2021-12-26T20:26:15.920" v="14846" actId="26606"/>
          <ac:spMkLst>
            <pc:docMk/>
            <pc:sldMk cId="2836315974" sldId="274"/>
            <ac:spMk id="20" creationId="{B712E947-0734-45F9-9C4F-41114EC3A33E}"/>
          </ac:spMkLst>
        </pc:spChg>
        <pc:spChg chg="add del">
          <ac:chgData name="Diego BB" userId="dac13eb925f764f6" providerId="LiveId" clId="{3EF33ACD-7B20-477A-85AF-969DB6D00D3A}" dt="2021-12-26T20:26:15.920" v="14846" actId="26606"/>
          <ac:spMkLst>
            <pc:docMk/>
            <pc:sldMk cId="2836315974" sldId="274"/>
            <ac:spMk id="21" creationId="{2F003F3F-F118-41D2-AA3F-74DB0D1970BB}"/>
          </ac:spMkLst>
        </pc:spChg>
        <pc:spChg chg="add del">
          <ac:chgData name="Diego BB" userId="dac13eb925f764f6" providerId="LiveId" clId="{3EF33ACD-7B20-477A-85AF-969DB6D00D3A}" dt="2021-12-26T20:26:15.920" v="14846" actId="26606"/>
          <ac:spMkLst>
            <pc:docMk/>
            <pc:sldMk cId="2836315974" sldId="274"/>
            <ac:spMk id="22" creationId="{4C6B5652-C661-4C58-B937-F0F490F7FCB2}"/>
          </ac:spMkLst>
        </pc:spChg>
        <pc:spChg chg="add del">
          <ac:chgData name="Diego BB" userId="dac13eb925f764f6" providerId="LiveId" clId="{3EF33ACD-7B20-477A-85AF-969DB6D00D3A}" dt="2021-12-26T20:26:15.920" v="14846" actId="26606"/>
          <ac:spMkLst>
            <pc:docMk/>
            <pc:sldMk cId="2836315974" sldId="274"/>
            <ac:spMk id="23" creationId="{0B936867-6407-43FB-9DE6-1B0879D0CB31}"/>
          </ac:spMkLst>
        </pc:spChg>
        <pc:spChg chg="add del">
          <ac:chgData name="Diego BB" userId="dac13eb925f764f6" providerId="LiveId" clId="{3EF33ACD-7B20-477A-85AF-969DB6D00D3A}" dt="2021-12-26T20:26:15.920" v="14846" actId="26606"/>
          <ac:spMkLst>
            <pc:docMk/>
            <pc:sldMk cId="2836315974" sldId="274"/>
            <ac:spMk id="24" creationId="{ACD0B258-678B-4A8C-894F-848AF24A1922}"/>
          </ac:spMkLst>
        </pc:spChg>
        <pc:spChg chg="add del">
          <ac:chgData name="Diego BB" userId="dac13eb925f764f6" providerId="LiveId" clId="{3EF33ACD-7B20-477A-85AF-969DB6D00D3A}" dt="2021-12-26T20:26:52.056" v="14858" actId="26606"/>
          <ac:spMkLst>
            <pc:docMk/>
            <pc:sldMk cId="2836315974" sldId="274"/>
            <ac:spMk id="26" creationId="{B712E947-0734-45F9-9C4F-41114EC3A33E}"/>
          </ac:spMkLst>
        </pc:spChg>
        <pc:spChg chg="add">
          <ac:chgData name="Diego BB" userId="dac13eb925f764f6" providerId="LiveId" clId="{3EF33ACD-7B20-477A-85AF-969DB6D00D3A}" dt="2021-12-26T20:26:52.056" v="14858" actId="26606"/>
          <ac:spMkLst>
            <pc:docMk/>
            <pc:sldMk cId="2836315974" sldId="274"/>
            <ac:spMk id="32" creationId="{B712E947-0734-45F9-9C4F-41114EC3A33E}"/>
          </ac:spMkLst>
        </pc:spChg>
        <pc:spChg chg="add">
          <ac:chgData name="Diego BB" userId="dac13eb925f764f6" providerId="LiveId" clId="{3EF33ACD-7B20-477A-85AF-969DB6D00D3A}" dt="2021-12-26T20:26:52.056" v="14858" actId="26606"/>
          <ac:spMkLst>
            <pc:docMk/>
            <pc:sldMk cId="2836315974" sldId="274"/>
            <ac:spMk id="34" creationId="{5A65989E-BBD5-44D7-AA86-7AFD5D46BBC0}"/>
          </ac:spMkLst>
        </pc:spChg>
        <pc:spChg chg="add">
          <ac:chgData name="Diego BB" userId="dac13eb925f764f6" providerId="LiveId" clId="{3EF33ACD-7B20-477A-85AF-969DB6D00D3A}" dt="2021-12-26T20:26:52.056" v="14858" actId="26606"/>
          <ac:spMkLst>
            <pc:docMk/>
            <pc:sldMk cId="2836315974" sldId="274"/>
            <ac:spMk id="36" creationId="{231A2881-D8D7-4A7D-ACA3-E9F849F853D8}"/>
          </ac:spMkLst>
        </pc:spChg>
        <pc:grpChg chg="add del">
          <ac:chgData name="Diego BB" userId="dac13eb925f764f6" providerId="LiveId" clId="{3EF33ACD-7B20-477A-85AF-969DB6D00D3A}" dt="2021-12-26T20:26:14.485" v="14844" actId="26606"/>
          <ac:grpSpMkLst>
            <pc:docMk/>
            <pc:sldMk cId="2836315974" sldId="274"/>
            <ac:grpSpMk id="13" creationId="{12B3290A-D3BF-4B87-B55B-FD9A98B49727}"/>
          </ac:grpSpMkLst>
        </pc:grpChg>
        <pc:grpChg chg="add del">
          <ac:chgData name="Diego BB" userId="dac13eb925f764f6" providerId="LiveId" clId="{3EF33ACD-7B20-477A-85AF-969DB6D00D3A}" dt="2021-12-26T20:26:52.056" v="14858" actId="26606"/>
          <ac:grpSpMkLst>
            <pc:docMk/>
            <pc:sldMk cId="2836315974" sldId="274"/>
            <ac:grpSpMk id="27" creationId="{12B3290A-D3BF-4B87-B55B-FD9A98B49727}"/>
          </ac:grpSpMkLst>
        </pc:grpChg>
        <pc:picChg chg="add mod ord">
          <ac:chgData name="Diego BB" userId="dac13eb925f764f6" providerId="LiveId" clId="{3EF33ACD-7B20-477A-85AF-969DB6D00D3A}" dt="2021-12-26T20:27:24.258" v="14866" actId="1076"/>
          <ac:picMkLst>
            <pc:docMk/>
            <pc:sldMk cId="2836315974" sldId="274"/>
            <ac:picMk id="4" creationId="{11A2BA16-D6A4-4274-B999-5A47C1694086}"/>
          </ac:picMkLst>
        </pc:picChg>
        <pc:picChg chg="add mod ord">
          <ac:chgData name="Diego BB" userId="dac13eb925f764f6" providerId="LiveId" clId="{3EF33ACD-7B20-477A-85AF-969DB6D00D3A}" dt="2021-12-26T20:27:02.274" v="14860" actId="1076"/>
          <ac:picMkLst>
            <pc:docMk/>
            <pc:sldMk cId="2836315974" sldId="274"/>
            <ac:picMk id="6" creationId="{F90CA954-4E50-4C2B-844A-A0C75A85CD07}"/>
          </ac:picMkLst>
        </pc:picChg>
      </pc:sldChg>
    </pc:docChg>
  </pc:docChgLst>
</pc:chgInfo>
</file>

<file path=ppt/diagrams/_rels/data1.xml.rels><?xml version="1.0" encoding="UTF-8" standalone="yes"?>
<Relationships xmlns="http://schemas.openxmlformats.org/package/2006/relationships"><Relationship Id="rId1" Type="http://schemas.openxmlformats.org/officeDocument/2006/relationships/hyperlink" Target="https://docs.onepanel.ai/docs/getting-started/quickstart/"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s://docs.onepanel.ai/docs/getting-started/quickstart/"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90E407-F6B8-479E-91C7-DA42EDBABC80}"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359EC69E-26F3-4C0A-A943-8995D14D499D}">
      <dgm:prSet/>
      <dgm:spPr/>
      <dgm:t>
        <a:bodyPr/>
        <a:lstStyle/>
        <a:p>
          <a:pPr algn="just"/>
          <a:r>
            <a:rPr lang="en-US" dirty="0"/>
            <a:t>Data can be automatically annotated with models trained on </a:t>
          </a:r>
          <a:r>
            <a:rPr lang="en-US" dirty="0" err="1"/>
            <a:t>Onepanel´s</a:t>
          </a:r>
          <a:r>
            <a:rPr lang="en-US" dirty="0"/>
            <a:t> platform and GPUs. This process is also called pre-annotation, as a Human-in-the-Loop approach is needed to correct the models´ mistakes. However, avoiding the annotation of images from scratch saves a lot of time.</a:t>
          </a:r>
        </a:p>
      </dgm:t>
    </dgm:pt>
    <dgm:pt modelId="{7DFB27AB-C30D-47FB-8DF2-5A76E8F74706}" type="parTrans" cxnId="{2BD07694-3B6E-4F43-9CA3-1E2D74D96FF5}">
      <dgm:prSet/>
      <dgm:spPr/>
      <dgm:t>
        <a:bodyPr/>
        <a:lstStyle/>
        <a:p>
          <a:endParaRPr lang="en-US"/>
        </a:p>
      </dgm:t>
    </dgm:pt>
    <dgm:pt modelId="{C674AC45-C12D-485F-8C3C-0742609BCA39}" type="sibTrans" cxnId="{2BD07694-3B6E-4F43-9CA3-1E2D74D96FF5}">
      <dgm:prSet/>
      <dgm:spPr/>
      <dgm:t>
        <a:bodyPr/>
        <a:lstStyle/>
        <a:p>
          <a:endParaRPr lang="en-US"/>
        </a:p>
      </dgm:t>
    </dgm:pt>
    <dgm:pt modelId="{E9D118BC-5049-459D-8090-D9A6332CFB9C}">
      <dgm:prSet/>
      <dgm:spPr/>
      <dgm:t>
        <a:bodyPr/>
        <a:lstStyle/>
        <a:p>
          <a:r>
            <a:rPr lang="en-US" dirty="0"/>
            <a:t>Automatic annotation can be done both for object detection (i.e., using bounding boxes) and segmentation (i.e., using polygon masks) tasks.</a:t>
          </a:r>
        </a:p>
      </dgm:t>
    </dgm:pt>
    <dgm:pt modelId="{16FEEBB7-D724-4FFA-B384-1A5EC5D91DEB}" type="parTrans" cxnId="{1E4ED8AE-3DC2-45DC-B6FD-7CCBE77BAFBA}">
      <dgm:prSet/>
      <dgm:spPr/>
      <dgm:t>
        <a:bodyPr/>
        <a:lstStyle/>
        <a:p>
          <a:endParaRPr lang="en-US"/>
        </a:p>
      </dgm:t>
    </dgm:pt>
    <dgm:pt modelId="{38066E50-84E6-41A1-BE36-D6DB29DF3BF1}" type="sibTrans" cxnId="{1E4ED8AE-3DC2-45DC-B6FD-7CCBE77BAFBA}">
      <dgm:prSet/>
      <dgm:spPr/>
      <dgm:t>
        <a:bodyPr/>
        <a:lstStyle/>
        <a:p>
          <a:endParaRPr lang="en-US"/>
        </a:p>
      </dgm:t>
    </dgm:pt>
    <dgm:pt modelId="{124D9CA4-63BC-48FB-98FD-5FE0E114AA95}">
      <dgm:prSet/>
      <dgm:spPr/>
      <dgm:t>
        <a:bodyPr/>
        <a:lstStyle/>
        <a:p>
          <a:r>
            <a:rPr lang="en-US" b="1" dirty="0"/>
            <a:t>Instructions by </a:t>
          </a:r>
          <a:r>
            <a:rPr lang="en-US" b="1" dirty="0" err="1"/>
            <a:t>Onepanel</a:t>
          </a:r>
          <a:r>
            <a:rPr lang="en-US" b="1" dirty="0"/>
            <a:t> can be found on this </a:t>
          </a:r>
          <a:r>
            <a:rPr lang="en-US" b="1" dirty="0">
              <a:hlinkClick xmlns:r="http://schemas.openxmlformats.org/officeDocument/2006/relationships" r:id="rId1"/>
            </a:rPr>
            <a:t>link</a:t>
          </a:r>
          <a:r>
            <a:rPr lang="en-US" b="1" dirty="0"/>
            <a:t>.</a:t>
          </a:r>
        </a:p>
      </dgm:t>
    </dgm:pt>
    <dgm:pt modelId="{995E697A-AE7E-4F30-AF25-CC7061CEED13}" type="parTrans" cxnId="{01030556-5E57-4CB3-8895-9DE8C3B96CE9}">
      <dgm:prSet/>
      <dgm:spPr/>
      <dgm:t>
        <a:bodyPr/>
        <a:lstStyle/>
        <a:p>
          <a:endParaRPr lang="en-US"/>
        </a:p>
      </dgm:t>
    </dgm:pt>
    <dgm:pt modelId="{B8B7BD0D-143E-4812-A07B-E3A9188AD766}" type="sibTrans" cxnId="{01030556-5E57-4CB3-8895-9DE8C3B96CE9}">
      <dgm:prSet/>
      <dgm:spPr/>
      <dgm:t>
        <a:bodyPr/>
        <a:lstStyle/>
        <a:p>
          <a:endParaRPr lang="en-US"/>
        </a:p>
      </dgm:t>
    </dgm:pt>
    <dgm:pt modelId="{23241CD8-8AA7-49E4-984A-E017A9CBC5D2}">
      <dgm:prSet/>
      <dgm:spPr/>
      <dgm:t>
        <a:bodyPr/>
        <a:lstStyle/>
        <a:p>
          <a:r>
            <a:rPr lang="en-US" b="1" dirty="0"/>
            <a:t>Keep in mind that automatic annotation is not free</a:t>
          </a:r>
          <a:endParaRPr lang="en-US" dirty="0"/>
        </a:p>
      </dgm:t>
    </dgm:pt>
    <dgm:pt modelId="{49C62DE5-8AE5-4EE3-B25C-AAEE0E1C2F9A}" type="parTrans" cxnId="{187C423B-E53E-4439-8A32-987044CE56D1}">
      <dgm:prSet/>
      <dgm:spPr/>
      <dgm:t>
        <a:bodyPr/>
        <a:lstStyle/>
        <a:p>
          <a:endParaRPr lang="en-US"/>
        </a:p>
      </dgm:t>
    </dgm:pt>
    <dgm:pt modelId="{7DFEC666-2FE1-486F-A636-0123038F523C}" type="sibTrans" cxnId="{187C423B-E53E-4439-8A32-987044CE56D1}">
      <dgm:prSet/>
      <dgm:spPr/>
      <dgm:t>
        <a:bodyPr/>
        <a:lstStyle/>
        <a:p>
          <a:endParaRPr lang="en-US"/>
        </a:p>
      </dgm:t>
    </dgm:pt>
    <dgm:pt modelId="{B46A919E-9CB3-497E-BD87-35D267857466}" type="pres">
      <dgm:prSet presAssocID="{5490E407-F6B8-479E-91C7-DA42EDBABC80}" presName="linear" presStyleCnt="0">
        <dgm:presLayoutVars>
          <dgm:animLvl val="lvl"/>
          <dgm:resizeHandles val="exact"/>
        </dgm:presLayoutVars>
      </dgm:prSet>
      <dgm:spPr/>
    </dgm:pt>
    <dgm:pt modelId="{DD33E3AC-40B6-4740-8911-DF16E3183989}" type="pres">
      <dgm:prSet presAssocID="{359EC69E-26F3-4C0A-A943-8995D14D499D}" presName="parentText" presStyleLbl="node1" presStyleIdx="0" presStyleCnt="4">
        <dgm:presLayoutVars>
          <dgm:chMax val="0"/>
          <dgm:bulletEnabled val="1"/>
        </dgm:presLayoutVars>
      </dgm:prSet>
      <dgm:spPr/>
    </dgm:pt>
    <dgm:pt modelId="{80B5E8EA-E44D-4F6A-A742-1F4B0E120E51}" type="pres">
      <dgm:prSet presAssocID="{C674AC45-C12D-485F-8C3C-0742609BCA39}" presName="spacer" presStyleCnt="0"/>
      <dgm:spPr/>
    </dgm:pt>
    <dgm:pt modelId="{52A7C179-B447-4191-9A82-8059C871175A}" type="pres">
      <dgm:prSet presAssocID="{E9D118BC-5049-459D-8090-D9A6332CFB9C}" presName="parentText" presStyleLbl="node1" presStyleIdx="1" presStyleCnt="4">
        <dgm:presLayoutVars>
          <dgm:chMax val="0"/>
          <dgm:bulletEnabled val="1"/>
        </dgm:presLayoutVars>
      </dgm:prSet>
      <dgm:spPr/>
    </dgm:pt>
    <dgm:pt modelId="{DC295966-C9E7-4071-BC51-3C95FFCF0F77}" type="pres">
      <dgm:prSet presAssocID="{38066E50-84E6-41A1-BE36-D6DB29DF3BF1}" presName="spacer" presStyleCnt="0"/>
      <dgm:spPr/>
    </dgm:pt>
    <dgm:pt modelId="{A62A3797-AF2D-49E5-BB1E-DF3D1DD4F9D5}" type="pres">
      <dgm:prSet presAssocID="{124D9CA4-63BC-48FB-98FD-5FE0E114AA95}" presName="parentText" presStyleLbl="node1" presStyleIdx="2" presStyleCnt="4">
        <dgm:presLayoutVars>
          <dgm:chMax val="0"/>
          <dgm:bulletEnabled val="1"/>
        </dgm:presLayoutVars>
      </dgm:prSet>
      <dgm:spPr/>
    </dgm:pt>
    <dgm:pt modelId="{86133D05-1B17-47F7-9ADA-F0F326B3CCDF}" type="pres">
      <dgm:prSet presAssocID="{B8B7BD0D-143E-4812-A07B-E3A9188AD766}" presName="spacer" presStyleCnt="0"/>
      <dgm:spPr/>
    </dgm:pt>
    <dgm:pt modelId="{6813D2B6-F969-493A-A647-711FFC17A157}" type="pres">
      <dgm:prSet presAssocID="{23241CD8-8AA7-49E4-984A-E017A9CBC5D2}" presName="parentText" presStyleLbl="node1" presStyleIdx="3" presStyleCnt="4">
        <dgm:presLayoutVars>
          <dgm:chMax val="0"/>
          <dgm:bulletEnabled val="1"/>
        </dgm:presLayoutVars>
      </dgm:prSet>
      <dgm:spPr/>
    </dgm:pt>
  </dgm:ptLst>
  <dgm:cxnLst>
    <dgm:cxn modelId="{94EB062C-C5D2-41BE-82B9-3D49AE3CDC74}" type="presOf" srcId="{5490E407-F6B8-479E-91C7-DA42EDBABC80}" destId="{B46A919E-9CB3-497E-BD87-35D267857466}" srcOrd="0" destOrd="0" presId="urn:microsoft.com/office/officeart/2005/8/layout/vList2"/>
    <dgm:cxn modelId="{187C423B-E53E-4439-8A32-987044CE56D1}" srcId="{5490E407-F6B8-479E-91C7-DA42EDBABC80}" destId="{23241CD8-8AA7-49E4-984A-E017A9CBC5D2}" srcOrd="3" destOrd="0" parTransId="{49C62DE5-8AE5-4EE3-B25C-AAEE0E1C2F9A}" sibTransId="{7DFEC666-2FE1-486F-A636-0123038F523C}"/>
    <dgm:cxn modelId="{D6C25264-0BF6-482B-917A-CACF6EF5F311}" type="presOf" srcId="{124D9CA4-63BC-48FB-98FD-5FE0E114AA95}" destId="{A62A3797-AF2D-49E5-BB1E-DF3D1DD4F9D5}" srcOrd="0" destOrd="0" presId="urn:microsoft.com/office/officeart/2005/8/layout/vList2"/>
    <dgm:cxn modelId="{01030556-5E57-4CB3-8895-9DE8C3B96CE9}" srcId="{5490E407-F6B8-479E-91C7-DA42EDBABC80}" destId="{124D9CA4-63BC-48FB-98FD-5FE0E114AA95}" srcOrd="2" destOrd="0" parTransId="{995E697A-AE7E-4F30-AF25-CC7061CEED13}" sibTransId="{B8B7BD0D-143E-4812-A07B-E3A9188AD766}"/>
    <dgm:cxn modelId="{C9301B57-04E4-46E1-9A64-04FE6CD3D2CE}" type="presOf" srcId="{23241CD8-8AA7-49E4-984A-E017A9CBC5D2}" destId="{6813D2B6-F969-493A-A647-711FFC17A157}" srcOrd="0" destOrd="0" presId="urn:microsoft.com/office/officeart/2005/8/layout/vList2"/>
    <dgm:cxn modelId="{2BD07694-3B6E-4F43-9CA3-1E2D74D96FF5}" srcId="{5490E407-F6B8-479E-91C7-DA42EDBABC80}" destId="{359EC69E-26F3-4C0A-A943-8995D14D499D}" srcOrd="0" destOrd="0" parTransId="{7DFB27AB-C30D-47FB-8DF2-5A76E8F74706}" sibTransId="{C674AC45-C12D-485F-8C3C-0742609BCA39}"/>
    <dgm:cxn modelId="{1E4ED8AE-3DC2-45DC-B6FD-7CCBE77BAFBA}" srcId="{5490E407-F6B8-479E-91C7-DA42EDBABC80}" destId="{E9D118BC-5049-459D-8090-D9A6332CFB9C}" srcOrd="1" destOrd="0" parTransId="{16FEEBB7-D724-4FFA-B384-1A5EC5D91DEB}" sibTransId="{38066E50-84E6-41A1-BE36-D6DB29DF3BF1}"/>
    <dgm:cxn modelId="{02FB66B6-A45B-4EB1-8699-0A90CA2B7DF5}" type="presOf" srcId="{359EC69E-26F3-4C0A-A943-8995D14D499D}" destId="{DD33E3AC-40B6-4740-8911-DF16E3183989}" srcOrd="0" destOrd="0" presId="urn:microsoft.com/office/officeart/2005/8/layout/vList2"/>
    <dgm:cxn modelId="{83B157D5-5E4C-4F65-8360-B0CD0969359E}" type="presOf" srcId="{E9D118BC-5049-459D-8090-D9A6332CFB9C}" destId="{52A7C179-B447-4191-9A82-8059C871175A}" srcOrd="0" destOrd="0" presId="urn:microsoft.com/office/officeart/2005/8/layout/vList2"/>
    <dgm:cxn modelId="{1583B1F7-F766-4284-B345-DD69C19666B0}" type="presParOf" srcId="{B46A919E-9CB3-497E-BD87-35D267857466}" destId="{DD33E3AC-40B6-4740-8911-DF16E3183989}" srcOrd="0" destOrd="0" presId="urn:microsoft.com/office/officeart/2005/8/layout/vList2"/>
    <dgm:cxn modelId="{1352F007-AF37-4842-85BC-F31DA672BC44}" type="presParOf" srcId="{B46A919E-9CB3-497E-BD87-35D267857466}" destId="{80B5E8EA-E44D-4F6A-A742-1F4B0E120E51}" srcOrd="1" destOrd="0" presId="urn:microsoft.com/office/officeart/2005/8/layout/vList2"/>
    <dgm:cxn modelId="{5A504120-1C76-4163-99FD-0E0985D62BCC}" type="presParOf" srcId="{B46A919E-9CB3-497E-BD87-35D267857466}" destId="{52A7C179-B447-4191-9A82-8059C871175A}" srcOrd="2" destOrd="0" presId="urn:microsoft.com/office/officeart/2005/8/layout/vList2"/>
    <dgm:cxn modelId="{4DCCE528-257E-4B1B-ACA5-B5BAF2E715B0}" type="presParOf" srcId="{B46A919E-9CB3-497E-BD87-35D267857466}" destId="{DC295966-C9E7-4071-BC51-3C95FFCF0F77}" srcOrd="3" destOrd="0" presId="urn:microsoft.com/office/officeart/2005/8/layout/vList2"/>
    <dgm:cxn modelId="{CFCB8142-FA31-49CC-83E4-DBBA07CBE1FF}" type="presParOf" srcId="{B46A919E-9CB3-497E-BD87-35D267857466}" destId="{A62A3797-AF2D-49E5-BB1E-DF3D1DD4F9D5}" srcOrd="4" destOrd="0" presId="urn:microsoft.com/office/officeart/2005/8/layout/vList2"/>
    <dgm:cxn modelId="{0E7DEAD4-0F8F-41E9-83F2-614F7FFF4EAE}" type="presParOf" srcId="{B46A919E-9CB3-497E-BD87-35D267857466}" destId="{86133D05-1B17-47F7-9ADA-F0F326B3CCDF}" srcOrd="5" destOrd="0" presId="urn:microsoft.com/office/officeart/2005/8/layout/vList2"/>
    <dgm:cxn modelId="{56F88606-EBCA-4663-9DA4-08631C1F7B1F}" type="presParOf" srcId="{B46A919E-9CB3-497E-BD87-35D267857466}" destId="{6813D2B6-F969-493A-A647-711FFC17A157}"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C567194-220A-4472-8E91-6813722B416E}"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84355086-854E-4767-840B-172B61E75315}">
      <dgm:prSet/>
      <dgm:spPr/>
      <dgm:t>
        <a:bodyPr/>
        <a:lstStyle/>
        <a:p>
          <a:pPr algn="just"/>
          <a:r>
            <a:rPr lang="en-US" dirty="0"/>
            <a:t>Firs, you will need to create a Kubernetes cluster on a paid-account of a cloud provider (i.e., Azure AKS, Amazon EKS or Google Cloud GKE). </a:t>
          </a:r>
        </a:p>
      </dgm:t>
    </dgm:pt>
    <dgm:pt modelId="{003D5650-22D5-40A9-AF85-095CA0A16BA0}" type="parTrans" cxnId="{FA7FEC22-7C7C-4150-80C8-8010D6468B04}">
      <dgm:prSet/>
      <dgm:spPr/>
      <dgm:t>
        <a:bodyPr/>
        <a:lstStyle/>
        <a:p>
          <a:endParaRPr lang="en-US"/>
        </a:p>
      </dgm:t>
    </dgm:pt>
    <dgm:pt modelId="{DF146B86-EF1C-4DCF-B0D4-FCF249085AF6}" type="sibTrans" cxnId="{FA7FEC22-7C7C-4150-80C8-8010D6468B04}">
      <dgm:prSet/>
      <dgm:spPr/>
      <dgm:t>
        <a:bodyPr/>
        <a:lstStyle/>
        <a:p>
          <a:endParaRPr lang="en-US"/>
        </a:p>
      </dgm:t>
    </dgm:pt>
    <dgm:pt modelId="{3B49422F-D514-4AFF-A7D5-0043E586C49A}">
      <dgm:prSet/>
      <dgm:spPr/>
      <dgm:t>
        <a:bodyPr/>
        <a:lstStyle/>
        <a:p>
          <a:r>
            <a:rPr lang="en-US" dirty="0"/>
            <a:t>Secondly, you will have to install </a:t>
          </a:r>
          <a:r>
            <a:rPr lang="en-US" dirty="0" err="1"/>
            <a:t>Onepanel</a:t>
          </a:r>
          <a:r>
            <a:rPr lang="en-US" dirty="0"/>
            <a:t> and deploy it to your cluster. </a:t>
          </a:r>
        </a:p>
      </dgm:t>
    </dgm:pt>
    <dgm:pt modelId="{E6F80137-6303-49E3-84FE-7BE96C5143D1}" type="parTrans" cxnId="{B81F1D53-EF2F-4122-9A11-5212748AC217}">
      <dgm:prSet/>
      <dgm:spPr/>
      <dgm:t>
        <a:bodyPr/>
        <a:lstStyle/>
        <a:p>
          <a:endParaRPr lang="en-US"/>
        </a:p>
      </dgm:t>
    </dgm:pt>
    <dgm:pt modelId="{5145BCBA-6C0A-45F5-9810-DD89FF74679F}" type="sibTrans" cxnId="{B81F1D53-EF2F-4122-9A11-5212748AC217}">
      <dgm:prSet/>
      <dgm:spPr/>
      <dgm:t>
        <a:bodyPr/>
        <a:lstStyle/>
        <a:p>
          <a:endParaRPr lang="en-US"/>
        </a:p>
      </dgm:t>
    </dgm:pt>
    <dgm:pt modelId="{E6F3E5FB-DB07-4CBD-915A-E0FC13EB1BD7}">
      <dgm:prSet/>
      <dgm:spPr/>
      <dgm:t>
        <a:bodyPr/>
        <a:lstStyle/>
        <a:p>
          <a:r>
            <a:rPr lang="en-US"/>
            <a:t>Thirdly, you can start with the annotation on your Workspace. After annotating the amount of data that you see fit, you can train one of the models provided by Onepanel on your annotations.</a:t>
          </a:r>
        </a:p>
      </dgm:t>
    </dgm:pt>
    <dgm:pt modelId="{5343E9A9-4DA6-4048-9C37-A0521E096D54}" type="parTrans" cxnId="{335F802F-51A4-4FB8-B2C8-285D8FCD715B}">
      <dgm:prSet/>
      <dgm:spPr/>
      <dgm:t>
        <a:bodyPr/>
        <a:lstStyle/>
        <a:p>
          <a:endParaRPr lang="en-US"/>
        </a:p>
      </dgm:t>
    </dgm:pt>
    <dgm:pt modelId="{403974D3-4350-4373-9CAC-96F8281E93E1}" type="sibTrans" cxnId="{335F802F-51A4-4FB8-B2C8-285D8FCD715B}">
      <dgm:prSet/>
      <dgm:spPr/>
      <dgm:t>
        <a:bodyPr/>
        <a:lstStyle/>
        <a:p>
          <a:endParaRPr lang="en-US"/>
        </a:p>
      </dgm:t>
    </dgm:pt>
    <dgm:pt modelId="{951E1F22-CDA5-40BE-B72D-CA1EF32676FD}">
      <dgm:prSet/>
      <dgm:spPr/>
      <dgm:t>
        <a:bodyPr/>
        <a:lstStyle/>
        <a:p>
          <a:r>
            <a:rPr lang="en-US"/>
            <a:t>Finally, you can automatically pre-annotate the remaining data with your newly trained model.</a:t>
          </a:r>
        </a:p>
      </dgm:t>
    </dgm:pt>
    <dgm:pt modelId="{AD9A58CB-722F-4438-9358-3D8E02501308}" type="parTrans" cxnId="{BA2DD22F-FDE7-466B-A911-813BCA96FF6E}">
      <dgm:prSet/>
      <dgm:spPr/>
      <dgm:t>
        <a:bodyPr/>
        <a:lstStyle/>
        <a:p>
          <a:endParaRPr lang="en-US"/>
        </a:p>
      </dgm:t>
    </dgm:pt>
    <dgm:pt modelId="{095E752E-B446-4080-8171-7CD5459485B3}" type="sibTrans" cxnId="{BA2DD22F-FDE7-466B-A911-813BCA96FF6E}">
      <dgm:prSet/>
      <dgm:spPr/>
      <dgm:t>
        <a:bodyPr/>
        <a:lstStyle/>
        <a:p>
          <a:endParaRPr lang="en-US"/>
        </a:p>
      </dgm:t>
    </dgm:pt>
    <dgm:pt modelId="{CCD5D372-5ED3-4A65-AEA6-8D32D3AC29F4}">
      <dgm:prSet/>
      <dgm:spPr/>
      <dgm:t>
        <a:bodyPr/>
        <a:lstStyle/>
        <a:p>
          <a:r>
            <a:rPr lang="en-US"/>
            <a:t>For segmentation tasks, Onepanel provides Mask R-CNN.</a:t>
          </a:r>
        </a:p>
      </dgm:t>
    </dgm:pt>
    <dgm:pt modelId="{56534EC2-287C-46C6-9000-D43AA7409BE4}" type="parTrans" cxnId="{95112DAE-8BA6-482A-93E1-CB99E50A4663}">
      <dgm:prSet/>
      <dgm:spPr/>
      <dgm:t>
        <a:bodyPr/>
        <a:lstStyle/>
        <a:p>
          <a:endParaRPr lang="en-US"/>
        </a:p>
      </dgm:t>
    </dgm:pt>
    <dgm:pt modelId="{287EB393-0B0B-4072-B083-9E292C5C3E51}" type="sibTrans" cxnId="{95112DAE-8BA6-482A-93E1-CB99E50A4663}">
      <dgm:prSet/>
      <dgm:spPr/>
      <dgm:t>
        <a:bodyPr/>
        <a:lstStyle/>
        <a:p>
          <a:endParaRPr lang="en-US"/>
        </a:p>
      </dgm:t>
    </dgm:pt>
    <dgm:pt modelId="{162224CC-D02E-4305-9A81-A2CCBB6DE797}" type="pres">
      <dgm:prSet presAssocID="{1C567194-220A-4472-8E91-6813722B416E}" presName="linear" presStyleCnt="0">
        <dgm:presLayoutVars>
          <dgm:animLvl val="lvl"/>
          <dgm:resizeHandles val="exact"/>
        </dgm:presLayoutVars>
      </dgm:prSet>
      <dgm:spPr/>
    </dgm:pt>
    <dgm:pt modelId="{345FEB71-567F-4922-8FC8-95967C554A3D}" type="pres">
      <dgm:prSet presAssocID="{84355086-854E-4767-840B-172B61E75315}" presName="parentText" presStyleLbl="node1" presStyleIdx="0" presStyleCnt="5">
        <dgm:presLayoutVars>
          <dgm:chMax val="0"/>
          <dgm:bulletEnabled val="1"/>
        </dgm:presLayoutVars>
      </dgm:prSet>
      <dgm:spPr/>
    </dgm:pt>
    <dgm:pt modelId="{CF301D48-C843-48C7-94D9-FA9DAC2FC079}" type="pres">
      <dgm:prSet presAssocID="{DF146B86-EF1C-4DCF-B0D4-FCF249085AF6}" presName="spacer" presStyleCnt="0"/>
      <dgm:spPr/>
    </dgm:pt>
    <dgm:pt modelId="{3FBBD586-7ECF-463F-AB0E-E9DCD852375C}" type="pres">
      <dgm:prSet presAssocID="{3B49422F-D514-4AFF-A7D5-0043E586C49A}" presName="parentText" presStyleLbl="node1" presStyleIdx="1" presStyleCnt="5">
        <dgm:presLayoutVars>
          <dgm:chMax val="0"/>
          <dgm:bulletEnabled val="1"/>
        </dgm:presLayoutVars>
      </dgm:prSet>
      <dgm:spPr/>
    </dgm:pt>
    <dgm:pt modelId="{FDD630F1-5C23-461E-9E68-F4B014637862}" type="pres">
      <dgm:prSet presAssocID="{5145BCBA-6C0A-45F5-9810-DD89FF74679F}" presName="spacer" presStyleCnt="0"/>
      <dgm:spPr/>
    </dgm:pt>
    <dgm:pt modelId="{4F0201AE-3D63-4524-B94F-EEAE713A7C2F}" type="pres">
      <dgm:prSet presAssocID="{E6F3E5FB-DB07-4CBD-915A-E0FC13EB1BD7}" presName="parentText" presStyleLbl="node1" presStyleIdx="2" presStyleCnt="5">
        <dgm:presLayoutVars>
          <dgm:chMax val="0"/>
          <dgm:bulletEnabled val="1"/>
        </dgm:presLayoutVars>
      </dgm:prSet>
      <dgm:spPr/>
    </dgm:pt>
    <dgm:pt modelId="{19621D2E-918E-4274-84CC-A89DBAFA7BF6}" type="pres">
      <dgm:prSet presAssocID="{403974D3-4350-4373-9CAC-96F8281E93E1}" presName="spacer" presStyleCnt="0"/>
      <dgm:spPr/>
    </dgm:pt>
    <dgm:pt modelId="{3BFEB8B0-DA5D-45E5-9807-0A6A7F925E8F}" type="pres">
      <dgm:prSet presAssocID="{951E1F22-CDA5-40BE-B72D-CA1EF32676FD}" presName="parentText" presStyleLbl="node1" presStyleIdx="3" presStyleCnt="5">
        <dgm:presLayoutVars>
          <dgm:chMax val="0"/>
          <dgm:bulletEnabled val="1"/>
        </dgm:presLayoutVars>
      </dgm:prSet>
      <dgm:spPr/>
    </dgm:pt>
    <dgm:pt modelId="{2A0E61FA-24AA-401C-91D5-B3DB32A50B5A}" type="pres">
      <dgm:prSet presAssocID="{095E752E-B446-4080-8171-7CD5459485B3}" presName="spacer" presStyleCnt="0"/>
      <dgm:spPr/>
    </dgm:pt>
    <dgm:pt modelId="{47D3B6BF-EEDB-4513-B85B-EFCDA2E25AFE}" type="pres">
      <dgm:prSet presAssocID="{CCD5D372-5ED3-4A65-AEA6-8D32D3AC29F4}" presName="parentText" presStyleLbl="node1" presStyleIdx="4" presStyleCnt="5">
        <dgm:presLayoutVars>
          <dgm:chMax val="0"/>
          <dgm:bulletEnabled val="1"/>
        </dgm:presLayoutVars>
      </dgm:prSet>
      <dgm:spPr/>
    </dgm:pt>
  </dgm:ptLst>
  <dgm:cxnLst>
    <dgm:cxn modelId="{33DEEE06-00EF-430D-BC36-8C0D2166372C}" type="presOf" srcId="{CCD5D372-5ED3-4A65-AEA6-8D32D3AC29F4}" destId="{47D3B6BF-EEDB-4513-B85B-EFCDA2E25AFE}" srcOrd="0" destOrd="0" presId="urn:microsoft.com/office/officeart/2005/8/layout/vList2"/>
    <dgm:cxn modelId="{EF5C5515-4BF4-4DB6-98DD-3BDF8F3CA3A7}" type="presOf" srcId="{84355086-854E-4767-840B-172B61E75315}" destId="{345FEB71-567F-4922-8FC8-95967C554A3D}" srcOrd="0" destOrd="0" presId="urn:microsoft.com/office/officeart/2005/8/layout/vList2"/>
    <dgm:cxn modelId="{FA7FEC22-7C7C-4150-80C8-8010D6468B04}" srcId="{1C567194-220A-4472-8E91-6813722B416E}" destId="{84355086-854E-4767-840B-172B61E75315}" srcOrd="0" destOrd="0" parTransId="{003D5650-22D5-40A9-AF85-095CA0A16BA0}" sibTransId="{DF146B86-EF1C-4DCF-B0D4-FCF249085AF6}"/>
    <dgm:cxn modelId="{335F802F-51A4-4FB8-B2C8-285D8FCD715B}" srcId="{1C567194-220A-4472-8E91-6813722B416E}" destId="{E6F3E5FB-DB07-4CBD-915A-E0FC13EB1BD7}" srcOrd="2" destOrd="0" parTransId="{5343E9A9-4DA6-4048-9C37-A0521E096D54}" sibTransId="{403974D3-4350-4373-9CAC-96F8281E93E1}"/>
    <dgm:cxn modelId="{BA2DD22F-FDE7-466B-A911-813BCA96FF6E}" srcId="{1C567194-220A-4472-8E91-6813722B416E}" destId="{951E1F22-CDA5-40BE-B72D-CA1EF32676FD}" srcOrd="3" destOrd="0" parTransId="{AD9A58CB-722F-4438-9358-3D8E02501308}" sibTransId="{095E752E-B446-4080-8171-7CD5459485B3}"/>
    <dgm:cxn modelId="{34F26570-B04F-410A-BC3B-0099DAAC194E}" type="presOf" srcId="{1C567194-220A-4472-8E91-6813722B416E}" destId="{162224CC-D02E-4305-9A81-A2CCBB6DE797}" srcOrd="0" destOrd="0" presId="urn:microsoft.com/office/officeart/2005/8/layout/vList2"/>
    <dgm:cxn modelId="{B81F1D53-EF2F-4122-9A11-5212748AC217}" srcId="{1C567194-220A-4472-8E91-6813722B416E}" destId="{3B49422F-D514-4AFF-A7D5-0043E586C49A}" srcOrd="1" destOrd="0" parTransId="{E6F80137-6303-49E3-84FE-7BE96C5143D1}" sibTransId="{5145BCBA-6C0A-45F5-9810-DD89FF74679F}"/>
    <dgm:cxn modelId="{B39F1274-F9CB-4465-932E-9E940D5B8630}" type="presOf" srcId="{951E1F22-CDA5-40BE-B72D-CA1EF32676FD}" destId="{3BFEB8B0-DA5D-45E5-9807-0A6A7F925E8F}" srcOrd="0" destOrd="0" presId="urn:microsoft.com/office/officeart/2005/8/layout/vList2"/>
    <dgm:cxn modelId="{95112DAE-8BA6-482A-93E1-CB99E50A4663}" srcId="{1C567194-220A-4472-8E91-6813722B416E}" destId="{CCD5D372-5ED3-4A65-AEA6-8D32D3AC29F4}" srcOrd="4" destOrd="0" parTransId="{56534EC2-287C-46C6-9000-D43AA7409BE4}" sibTransId="{287EB393-0B0B-4072-B083-9E292C5C3E51}"/>
    <dgm:cxn modelId="{768521EC-70D8-45FB-9022-CE69F04D5A17}" type="presOf" srcId="{E6F3E5FB-DB07-4CBD-915A-E0FC13EB1BD7}" destId="{4F0201AE-3D63-4524-B94F-EEAE713A7C2F}" srcOrd="0" destOrd="0" presId="urn:microsoft.com/office/officeart/2005/8/layout/vList2"/>
    <dgm:cxn modelId="{AF780FF7-140B-4F0D-83C6-D2D7664B7193}" type="presOf" srcId="{3B49422F-D514-4AFF-A7D5-0043E586C49A}" destId="{3FBBD586-7ECF-463F-AB0E-E9DCD852375C}" srcOrd="0" destOrd="0" presId="urn:microsoft.com/office/officeart/2005/8/layout/vList2"/>
    <dgm:cxn modelId="{11B325E2-2202-4C95-BD73-0C087B66ABE1}" type="presParOf" srcId="{162224CC-D02E-4305-9A81-A2CCBB6DE797}" destId="{345FEB71-567F-4922-8FC8-95967C554A3D}" srcOrd="0" destOrd="0" presId="urn:microsoft.com/office/officeart/2005/8/layout/vList2"/>
    <dgm:cxn modelId="{77DCE57E-D70D-4636-9183-1BA800507592}" type="presParOf" srcId="{162224CC-D02E-4305-9A81-A2CCBB6DE797}" destId="{CF301D48-C843-48C7-94D9-FA9DAC2FC079}" srcOrd="1" destOrd="0" presId="urn:microsoft.com/office/officeart/2005/8/layout/vList2"/>
    <dgm:cxn modelId="{FBA7CAB8-612C-45F8-A6D6-2DC3F6A7F210}" type="presParOf" srcId="{162224CC-D02E-4305-9A81-A2CCBB6DE797}" destId="{3FBBD586-7ECF-463F-AB0E-E9DCD852375C}" srcOrd="2" destOrd="0" presId="urn:microsoft.com/office/officeart/2005/8/layout/vList2"/>
    <dgm:cxn modelId="{2AF0D4D3-0340-415A-AF0D-1896E3914E5E}" type="presParOf" srcId="{162224CC-D02E-4305-9A81-A2CCBB6DE797}" destId="{FDD630F1-5C23-461E-9E68-F4B014637862}" srcOrd="3" destOrd="0" presId="urn:microsoft.com/office/officeart/2005/8/layout/vList2"/>
    <dgm:cxn modelId="{023DE4A8-CE61-4274-B80A-5A0B40404D22}" type="presParOf" srcId="{162224CC-D02E-4305-9A81-A2CCBB6DE797}" destId="{4F0201AE-3D63-4524-B94F-EEAE713A7C2F}" srcOrd="4" destOrd="0" presId="urn:microsoft.com/office/officeart/2005/8/layout/vList2"/>
    <dgm:cxn modelId="{7CEDCD99-BE34-46A4-96E2-3F35AA4B5D3B}" type="presParOf" srcId="{162224CC-D02E-4305-9A81-A2CCBB6DE797}" destId="{19621D2E-918E-4274-84CC-A89DBAFA7BF6}" srcOrd="5" destOrd="0" presId="urn:microsoft.com/office/officeart/2005/8/layout/vList2"/>
    <dgm:cxn modelId="{F572A8C0-3F1E-41E1-BB87-CDE3A018AD40}" type="presParOf" srcId="{162224CC-D02E-4305-9A81-A2CCBB6DE797}" destId="{3BFEB8B0-DA5D-45E5-9807-0A6A7F925E8F}" srcOrd="6" destOrd="0" presId="urn:microsoft.com/office/officeart/2005/8/layout/vList2"/>
    <dgm:cxn modelId="{315C9258-8B35-41F6-90BA-EFF8423C23FA}" type="presParOf" srcId="{162224CC-D02E-4305-9A81-A2CCBB6DE797}" destId="{2A0E61FA-24AA-401C-91D5-B3DB32A50B5A}" srcOrd="7" destOrd="0" presId="urn:microsoft.com/office/officeart/2005/8/layout/vList2"/>
    <dgm:cxn modelId="{FA0C3737-3586-4631-882C-A2E3E9191EDC}" type="presParOf" srcId="{162224CC-D02E-4305-9A81-A2CCBB6DE797}" destId="{47D3B6BF-EEDB-4513-B85B-EFCDA2E25AFE}"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33E3AC-40B6-4740-8911-DF16E3183989}">
      <dsp:nvSpPr>
        <dsp:cNvPr id="0" name=""/>
        <dsp:cNvSpPr/>
      </dsp:nvSpPr>
      <dsp:spPr>
        <a:xfrm>
          <a:off x="0" y="546443"/>
          <a:ext cx="6263640" cy="107055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just" defTabSz="666750">
            <a:lnSpc>
              <a:spcPct val="90000"/>
            </a:lnSpc>
            <a:spcBef>
              <a:spcPct val="0"/>
            </a:spcBef>
            <a:spcAft>
              <a:spcPct val="35000"/>
            </a:spcAft>
            <a:buNone/>
          </a:pPr>
          <a:r>
            <a:rPr lang="en-US" sz="1500" kern="1200" dirty="0"/>
            <a:t>Data can be automatically annotated with models trained on </a:t>
          </a:r>
          <a:r>
            <a:rPr lang="en-US" sz="1500" kern="1200" dirty="0" err="1"/>
            <a:t>Onepanel´s</a:t>
          </a:r>
          <a:r>
            <a:rPr lang="en-US" sz="1500" kern="1200" dirty="0"/>
            <a:t> platform and GPUs. This process is also called pre-annotation, as a Human-in-the-Loop approach is needed to correct the models´ mistakes. However, avoiding the annotation of images from scratch saves a lot of time.</a:t>
          </a:r>
        </a:p>
      </dsp:txBody>
      <dsp:txXfrm>
        <a:off x="52260" y="598703"/>
        <a:ext cx="6159120" cy="966030"/>
      </dsp:txXfrm>
    </dsp:sp>
    <dsp:sp modelId="{52A7C179-B447-4191-9A82-8059C871175A}">
      <dsp:nvSpPr>
        <dsp:cNvPr id="0" name=""/>
        <dsp:cNvSpPr/>
      </dsp:nvSpPr>
      <dsp:spPr>
        <a:xfrm>
          <a:off x="0" y="1660193"/>
          <a:ext cx="6263640" cy="1070550"/>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Automatic annotation can be done both for object detection (i.e., using bounding boxes) and segmentation (i.e., using polygon masks) tasks.</a:t>
          </a:r>
        </a:p>
      </dsp:txBody>
      <dsp:txXfrm>
        <a:off x="52260" y="1712453"/>
        <a:ext cx="6159120" cy="966030"/>
      </dsp:txXfrm>
    </dsp:sp>
    <dsp:sp modelId="{A62A3797-AF2D-49E5-BB1E-DF3D1DD4F9D5}">
      <dsp:nvSpPr>
        <dsp:cNvPr id="0" name=""/>
        <dsp:cNvSpPr/>
      </dsp:nvSpPr>
      <dsp:spPr>
        <a:xfrm>
          <a:off x="0" y="2773944"/>
          <a:ext cx="6263640" cy="1070550"/>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dirty="0"/>
            <a:t>Instructions by </a:t>
          </a:r>
          <a:r>
            <a:rPr lang="en-US" sz="1500" b="1" kern="1200" dirty="0" err="1"/>
            <a:t>Onepanel</a:t>
          </a:r>
          <a:r>
            <a:rPr lang="en-US" sz="1500" b="1" kern="1200" dirty="0"/>
            <a:t> can be found on this </a:t>
          </a:r>
          <a:r>
            <a:rPr lang="en-US" sz="1500" b="1" kern="1200" dirty="0">
              <a:hlinkClick xmlns:r="http://schemas.openxmlformats.org/officeDocument/2006/relationships" r:id="rId1"/>
            </a:rPr>
            <a:t>link</a:t>
          </a:r>
          <a:r>
            <a:rPr lang="en-US" sz="1500" b="1" kern="1200" dirty="0"/>
            <a:t>.</a:t>
          </a:r>
        </a:p>
      </dsp:txBody>
      <dsp:txXfrm>
        <a:off x="52260" y="2826204"/>
        <a:ext cx="6159120" cy="966030"/>
      </dsp:txXfrm>
    </dsp:sp>
    <dsp:sp modelId="{6813D2B6-F969-493A-A647-711FFC17A157}">
      <dsp:nvSpPr>
        <dsp:cNvPr id="0" name=""/>
        <dsp:cNvSpPr/>
      </dsp:nvSpPr>
      <dsp:spPr>
        <a:xfrm>
          <a:off x="0" y="3887694"/>
          <a:ext cx="6263640" cy="107055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dirty="0"/>
            <a:t>Keep in mind that automatic annotation is not free</a:t>
          </a:r>
          <a:endParaRPr lang="en-US" sz="1500" kern="1200" dirty="0"/>
        </a:p>
      </dsp:txBody>
      <dsp:txXfrm>
        <a:off x="52260" y="3939954"/>
        <a:ext cx="6159120" cy="9660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5FEB71-567F-4922-8FC8-95967C554A3D}">
      <dsp:nvSpPr>
        <dsp:cNvPr id="0" name=""/>
        <dsp:cNvSpPr/>
      </dsp:nvSpPr>
      <dsp:spPr>
        <a:xfrm>
          <a:off x="0" y="317348"/>
          <a:ext cx="6263640" cy="93483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just" defTabSz="755650">
            <a:lnSpc>
              <a:spcPct val="90000"/>
            </a:lnSpc>
            <a:spcBef>
              <a:spcPct val="0"/>
            </a:spcBef>
            <a:spcAft>
              <a:spcPct val="35000"/>
            </a:spcAft>
            <a:buNone/>
          </a:pPr>
          <a:r>
            <a:rPr lang="en-US" sz="1700" kern="1200" dirty="0"/>
            <a:t>Firs, you will need to create a Kubernetes cluster on a paid-account of a cloud provider (i.e., Azure AKS, Amazon EKS or Google Cloud GKE). </a:t>
          </a:r>
        </a:p>
      </dsp:txBody>
      <dsp:txXfrm>
        <a:off x="45635" y="362983"/>
        <a:ext cx="6172370" cy="843560"/>
      </dsp:txXfrm>
    </dsp:sp>
    <dsp:sp modelId="{3FBBD586-7ECF-463F-AB0E-E9DCD852375C}">
      <dsp:nvSpPr>
        <dsp:cNvPr id="0" name=""/>
        <dsp:cNvSpPr/>
      </dsp:nvSpPr>
      <dsp:spPr>
        <a:xfrm>
          <a:off x="0" y="1301138"/>
          <a:ext cx="6263640" cy="934830"/>
        </a:xfrm>
        <a:prstGeom prst="round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Secondly, you will have to install </a:t>
          </a:r>
          <a:r>
            <a:rPr lang="en-US" sz="1700" kern="1200" dirty="0" err="1"/>
            <a:t>Onepanel</a:t>
          </a:r>
          <a:r>
            <a:rPr lang="en-US" sz="1700" kern="1200" dirty="0"/>
            <a:t> and deploy it to your cluster. </a:t>
          </a:r>
        </a:p>
      </dsp:txBody>
      <dsp:txXfrm>
        <a:off x="45635" y="1346773"/>
        <a:ext cx="6172370" cy="843560"/>
      </dsp:txXfrm>
    </dsp:sp>
    <dsp:sp modelId="{4F0201AE-3D63-4524-B94F-EEAE713A7C2F}">
      <dsp:nvSpPr>
        <dsp:cNvPr id="0" name=""/>
        <dsp:cNvSpPr/>
      </dsp:nvSpPr>
      <dsp:spPr>
        <a:xfrm>
          <a:off x="0" y="2284928"/>
          <a:ext cx="6263640" cy="93483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Thirdly, you can start with the annotation on your Workspace. After annotating the amount of data that you see fit, you can train one of the models provided by Onepanel on your annotations.</a:t>
          </a:r>
        </a:p>
      </dsp:txBody>
      <dsp:txXfrm>
        <a:off x="45635" y="2330563"/>
        <a:ext cx="6172370" cy="843560"/>
      </dsp:txXfrm>
    </dsp:sp>
    <dsp:sp modelId="{3BFEB8B0-DA5D-45E5-9807-0A6A7F925E8F}">
      <dsp:nvSpPr>
        <dsp:cNvPr id="0" name=""/>
        <dsp:cNvSpPr/>
      </dsp:nvSpPr>
      <dsp:spPr>
        <a:xfrm>
          <a:off x="0" y="3268718"/>
          <a:ext cx="6263640" cy="934830"/>
        </a:xfrm>
        <a:prstGeom prst="round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Finally, you can automatically pre-annotate the remaining data with your newly trained model.</a:t>
          </a:r>
        </a:p>
      </dsp:txBody>
      <dsp:txXfrm>
        <a:off x="45635" y="3314353"/>
        <a:ext cx="6172370" cy="843560"/>
      </dsp:txXfrm>
    </dsp:sp>
    <dsp:sp modelId="{47D3B6BF-EEDB-4513-B85B-EFCDA2E25AFE}">
      <dsp:nvSpPr>
        <dsp:cNvPr id="0" name=""/>
        <dsp:cNvSpPr/>
      </dsp:nvSpPr>
      <dsp:spPr>
        <a:xfrm>
          <a:off x="0" y="4252509"/>
          <a:ext cx="6263640" cy="93483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For segmentation tasks, Onepanel provides Mask R-CNN.</a:t>
          </a:r>
        </a:p>
      </dsp:txBody>
      <dsp:txXfrm>
        <a:off x="45635" y="4298144"/>
        <a:ext cx="6172370" cy="84356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05A286-FBAC-4576-AC93-2F6C1DB3981F}"/>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B456F4ED-8B41-47AD-BFB3-30EA84C11A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957F85F0-600D-4FB7-B8C6-C911AEF49C63}"/>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5" name="Marcador de pie de página 4">
            <a:extLst>
              <a:ext uri="{FF2B5EF4-FFF2-40B4-BE49-F238E27FC236}">
                <a16:creationId xmlns:a16="http://schemas.microsoft.com/office/drawing/2014/main" id="{AB3EDCA2-EB55-4061-B91F-44FA1A3DC2F7}"/>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8D4A0A23-85D3-43C9-9308-6FF0EDE0544A}"/>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1196955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C30E9A-0336-448D-AF1A-6466BD03BE87}"/>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D5950BF6-6B33-45A3-8358-8F8A8B9A8814}"/>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37E5AD13-DFA9-48C1-92AD-4C91C4D54367}"/>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5" name="Marcador de pie de página 4">
            <a:extLst>
              <a:ext uri="{FF2B5EF4-FFF2-40B4-BE49-F238E27FC236}">
                <a16:creationId xmlns:a16="http://schemas.microsoft.com/office/drawing/2014/main" id="{68469F4F-BBED-4D65-844A-A462CB2DA4F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88F9BB57-04A7-4BF6-B13B-56689D40A4FF}"/>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260889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78A52D1-3E38-4700-8B58-D9C65EE7FDA3}"/>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A32CF17E-5416-4B0B-97F0-6378091EF9FD}"/>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72429C88-1F9D-4300-9A61-0B03FD5FD9A8}"/>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5" name="Marcador de pie de página 4">
            <a:extLst>
              <a:ext uri="{FF2B5EF4-FFF2-40B4-BE49-F238E27FC236}">
                <a16:creationId xmlns:a16="http://schemas.microsoft.com/office/drawing/2014/main" id="{2673C4BC-81DE-4B44-BB68-64EF0DEF9B0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52DA05A-C49B-4F76-ACC6-167699BF3DB9}"/>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1102075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879D73-1306-4922-9C2B-3DC24F69932B}"/>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DB5939EF-B6F1-4C2B-B16D-6A33595AAE4B}"/>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F0BC301E-2419-4718-B41C-61AF9E29EB76}"/>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5" name="Marcador de pie de página 4">
            <a:extLst>
              <a:ext uri="{FF2B5EF4-FFF2-40B4-BE49-F238E27FC236}">
                <a16:creationId xmlns:a16="http://schemas.microsoft.com/office/drawing/2014/main" id="{2DF34936-5CC3-486E-8BF5-99D3857C21E5}"/>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DEFCF3E-F136-4112-958B-F7A39A1A434B}"/>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3606913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0A3049-BAED-42FA-A817-DAA5DF83B60D}"/>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976FDAD2-FB65-48D0-8A66-347DD80081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6BF61D1A-4F1A-42C2-B6EB-041D2D41F73E}"/>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5" name="Marcador de pie de página 4">
            <a:extLst>
              <a:ext uri="{FF2B5EF4-FFF2-40B4-BE49-F238E27FC236}">
                <a16:creationId xmlns:a16="http://schemas.microsoft.com/office/drawing/2014/main" id="{0B8FC8BE-224A-42A6-A2EF-0050DC42D49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897BA98-5B35-4118-87D3-7F58F477E011}"/>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39943583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4D40E9-B16A-413A-A10A-10C3E3E4F36A}"/>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10919A7F-DB17-4AAC-BBEC-8367C4DE85D4}"/>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3631A2A2-3D80-49D7-BBFD-A27C8F4F93AC}"/>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4FBD0E6E-E631-4D97-9B3B-0EE036236407}"/>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6" name="Marcador de pie de página 5">
            <a:extLst>
              <a:ext uri="{FF2B5EF4-FFF2-40B4-BE49-F238E27FC236}">
                <a16:creationId xmlns:a16="http://schemas.microsoft.com/office/drawing/2014/main" id="{726E48EF-19B0-4B95-BE26-4A20EA8F2D89}"/>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54BB6032-B872-4162-8F52-4E5968171723}"/>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3450977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6203D4-2C92-4307-90D1-7784972A5A7D}"/>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7C34935C-359A-4386-B461-DFDF105F82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4D47E22A-EF5F-48F0-A2F1-0BEEE1B96A99}"/>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CC220675-50C7-4057-9B00-3B43AC35A6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7023804C-EAE7-4091-87C1-BAE67CE40BC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F3DA8F78-23EB-4343-A7B2-EE32D97D869E}"/>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8" name="Marcador de pie de página 7">
            <a:extLst>
              <a:ext uri="{FF2B5EF4-FFF2-40B4-BE49-F238E27FC236}">
                <a16:creationId xmlns:a16="http://schemas.microsoft.com/office/drawing/2014/main" id="{489BA571-3740-43ED-8287-7C081633E762}"/>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E1C0359F-9AC2-401D-BCCA-A54BED9A220A}"/>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1005728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4290B2-52D4-4C98-846F-251A7C444F2E}"/>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8E127605-A826-4C2C-8BC5-F21CFD1D9FF0}"/>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4" name="Marcador de pie de página 3">
            <a:extLst>
              <a:ext uri="{FF2B5EF4-FFF2-40B4-BE49-F238E27FC236}">
                <a16:creationId xmlns:a16="http://schemas.microsoft.com/office/drawing/2014/main" id="{3330A580-D728-4C11-8302-C07B1A3777E0}"/>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E4BE9893-CA60-4D5D-83A7-5272352BE615}"/>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2151595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CB9F5C5-89A7-424C-A29D-A7F203A419FF}"/>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3" name="Marcador de pie de página 2">
            <a:extLst>
              <a:ext uri="{FF2B5EF4-FFF2-40B4-BE49-F238E27FC236}">
                <a16:creationId xmlns:a16="http://schemas.microsoft.com/office/drawing/2014/main" id="{F7542D1E-A423-48D5-93CD-AD3A76819DFF}"/>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5B3251A7-D580-4647-9331-F935A6837C53}"/>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4124706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085FB0-714C-44EE-8C9A-D1FFB1F9DB1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C291369C-2BDA-44EC-A89E-B3E993C88B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5F937825-E259-437A-A88E-3B461F4694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625C9B2-8C8D-4B3B-9D1E-7E8BA7FF3E64}"/>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6" name="Marcador de pie de página 5">
            <a:extLst>
              <a:ext uri="{FF2B5EF4-FFF2-40B4-BE49-F238E27FC236}">
                <a16:creationId xmlns:a16="http://schemas.microsoft.com/office/drawing/2014/main" id="{9524C006-A661-4870-A119-1B9F8E4664BA}"/>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03277F52-934D-4E9D-A0CA-92E7BFBC9648}"/>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4029616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BD70E2-4934-4C6A-BBD6-2F567B03D9C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ED7DEC60-0E1D-4ED7-AEC9-A5C1C309E2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69ABD7F0-5B23-48DD-91C1-FD15BA9B1C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3F70E77-77DE-4174-85B3-A1D59FD63C85}"/>
              </a:ext>
            </a:extLst>
          </p:cNvPr>
          <p:cNvSpPr>
            <a:spLocks noGrp="1"/>
          </p:cNvSpPr>
          <p:nvPr>
            <p:ph type="dt" sz="half" idx="10"/>
          </p:nvPr>
        </p:nvSpPr>
        <p:spPr/>
        <p:txBody>
          <a:bodyPr/>
          <a:lstStyle/>
          <a:p>
            <a:fld id="{CDA4909B-433C-4BD7-8D67-364CA9419818}" type="datetimeFigureOut">
              <a:rPr lang="es-ES" smtClean="0"/>
              <a:t>26/12/2021</a:t>
            </a:fld>
            <a:endParaRPr lang="es-ES"/>
          </a:p>
        </p:txBody>
      </p:sp>
      <p:sp>
        <p:nvSpPr>
          <p:cNvPr id="6" name="Marcador de pie de página 5">
            <a:extLst>
              <a:ext uri="{FF2B5EF4-FFF2-40B4-BE49-F238E27FC236}">
                <a16:creationId xmlns:a16="http://schemas.microsoft.com/office/drawing/2014/main" id="{26A684B3-9876-4005-9769-2C57A647F0B5}"/>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7F29D73F-633C-4E01-B518-D8E85BAB28F6}"/>
              </a:ext>
            </a:extLst>
          </p:cNvPr>
          <p:cNvSpPr>
            <a:spLocks noGrp="1"/>
          </p:cNvSpPr>
          <p:nvPr>
            <p:ph type="sldNum" sz="quarter" idx="12"/>
          </p:nvPr>
        </p:nvSpPr>
        <p:spPr/>
        <p:txBody>
          <a:bodyPr/>
          <a:lstStyle/>
          <a:p>
            <a:fld id="{FA661CFB-4AE9-49DA-81AE-6C917F36E1B8}" type="slidenum">
              <a:rPr lang="es-ES" smtClean="0"/>
              <a:t>‹Nº›</a:t>
            </a:fld>
            <a:endParaRPr lang="es-ES"/>
          </a:p>
        </p:txBody>
      </p:sp>
    </p:spTree>
    <p:extLst>
      <p:ext uri="{BB962C8B-B14F-4D97-AF65-F5344CB8AC3E}">
        <p14:creationId xmlns:p14="http://schemas.microsoft.com/office/powerpoint/2010/main" val="1406974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390412A-C94C-48D8-A7AE-C5DDD394EC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08C11278-2A35-43B1-8C3C-6DFAE89AAF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5BD417E-A1D5-4FCD-9994-C572A3A172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A4909B-433C-4BD7-8D67-364CA9419818}" type="datetimeFigureOut">
              <a:rPr lang="es-ES" smtClean="0"/>
              <a:t>26/12/2021</a:t>
            </a:fld>
            <a:endParaRPr lang="es-ES"/>
          </a:p>
        </p:txBody>
      </p:sp>
      <p:sp>
        <p:nvSpPr>
          <p:cNvPr id="5" name="Marcador de pie de página 4">
            <a:extLst>
              <a:ext uri="{FF2B5EF4-FFF2-40B4-BE49-F238E27FC236}">
                <a16:creationId xmlns:a16="http://schemas.microsoft.com/office/drawing/2014/main" id="{FB6ED6A1-6F42-4DBE-B529-B32F304C96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71792A30-0DF0-4686-93BD-8CDC9E2D64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661CFB-4AE9-49DA-81AE-6C917F36E1B8}" type="slidenum">
              <a:rPr lang="es-ES" smtClean="0"/>
              <a:t>‹Nº›</a:t>
            </a:fld>
            <a:endParaRPr lang="es-ES"/>
          </a:p>
        </p:txBody>
      </p:sp>
    </p:spTree>
    <p:extLst>
      <p:ext uri="{BB962C8B-B14F-4D97-AF65-F5344CB8AC3E}">
        <p14:creationId xmlns:p14="http://schemas.microsoft.com/office/powerpoint/2010/main" val="33655131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cid:ii_kxm6kvur0"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cs.supervise.ly/getting-started/first-steps"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supervise.ly/" TargetMode="External"/><Relationship Id="rId2" Type="http://schemas.openxmlformats.org/officeDocument/2006/relationships/hyperlink" Target="https://github.com/openvinotoolkit/cvat" TargetMode="External"/><Relationship Id="rId1" Type="http://schemas.openxmlformats.org/officeDocument/2006/relationships/slideLayout" Target="../slideLayouts/slideLayout2.xml"/><Relationship Id="rId4" Type="http://schemas.openxmlformats.org/officeDocument/2006/relationships/hyperlink" Target="https://hasty.ai/"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docs.docker.com/get-docker/" TargetMode="External"/><Relationship Id="rId2" Type="http://schemas.openxmlformats.org/officeDocument/2006/relationships/hyperlink" Target="https://cvat.org/auth/login/?next=/task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openvinotoolkit/cvat" TargetMode="External"/><Relationship Id="rId2" Type="http://schemas.openxmlformats.org/officeDocument/2006/relationships/hyperlink" Target="https://cvat.org/auth/login/?next=/tasks" TargetMode="External"/><Relationship Id="rId1" Type="http://schemas.openxmlformats.org/officeDocument/2006/relationships/slideLayout" Target="../slideLayouts/slideLayout2.xml"/><Relationship Id="rId5" Type="http://schemas.openxmlformats.org/officeDocument/2006/relationships/hyperlink" Target="https://www.docker.com/products/docker-desktop" TargetMode="External"/><Relationship Id="rId4" Type="http://schemas.openxmlformats.org/officeDocument/2006/relationships/hyperlink" Target="https://openvinotoolkit.github.io/cvat/docs/administration/basics/installation/"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0" name="Rectangle 94">
            <a:extLst>
              <a:ext uri="{FF2B5EF4-FFF2-40B4-BE49-F238E27FC236}">
                <a16:creationId xmlns:a16="http://schemas.microsoft.com/office/drawing/2014/main" id="{8CF5712B-BD67-4161-B14B-39305B414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7" name="Group 96">
            <a:extLst>
              <a:ext uri="{FF2B5EF4-FFF2-40B4-BE49-F238E27FC236}">
                <a16:creationId xmlns:a16="http://schemas.microsoft.com/office/drawing/2014/main" id="{029BEE5B-DF13-4270-850B-9FA09569C3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98" name="Freeform 5">
              <a:extLst>
                <a:ext uri="{FF2B5EF4-FFF2-40B4-BE49-F238E27FC236}">
                  <a16:creationId xmlns:a16="http://schemas.microsoft.com/office/drawing/2014/main" id="{1626EDC0-409A-47E2-8709-8748240A0C0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 name="Freeform 6">
              <a:extLst>
                <a:ext uri="{FF2B5EF4-FFF2-40B4-BE49-F238E27FC236}">
                  <a16:creationId xmlns:a16="http://schemas.microsoft.com/office/drawing/2014/main" id="{65F78CAD-5F1E-4C27-823E-3ED2DE7FC8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1" name="Freeform 7">
              <a:extLst>
                <a:ext uri="{FF2B5EF4-FFF2-40B4-BE49-F238E27FC236}">
                  <a16:creationId xmlns:a16="http://schemas.microsoft.com/office/drawing/2014/main" id="{E02F0A54-F680-4E30-B232-6E654E50A2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8">
              <a:extLst>
                <a:ext uri="{FF2B5EF4-FFF2-40B4-BE49-F238E27FC236}">
                  <a16:creationId xmlns:a16="http://schemas.microsoft.com/office/drawing/2014/main" id="{B172D1AC-3885-4D81-8E52-0F40B24AFA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2" name="Freeform 9">
              <a:extLst>
                <a:ext uri="{FF2B5EF4-FFF2-40B4-BE49-F238E27FC236}">
                  <a16:creationId xmlns:a16="http://schemas.microsoft.com/office/drawing/2014/main" id="{53B7FF6B-4929-43D6-AA2A-F54696D7CA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3" name="Freeform 10">
              <a:extLst>
                <a:ext uri="{FF2B5EF4-FFF2-40B4-BE49-F238E27FC236}">
                  <a16:creationId xmlns:a16="http://schemas.microsoft.com/office/drawing/2014/main" id="{8F3D6C5F-F6A1-46BD-BC20-1E21510ED7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4" name="Freeform 11">
              <a:extLst>
                <a:ext uri="{FF2B5EF4-FFF2-40B4-BE49-F238E27FC236}">
                  <a16:creationId xmlns:a16="http://schemas.microsoft.com/office/drawing/2014/main" id="{CADE54F0-F247-4265-8511-0FB803DC88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5" name="Freeform 12">
              <a:extLst>
                <a:ext uri="{FF2B5EF4-FFF2-40B4-BE49-F238E27FC236}">
                  <a16:creationId xmlns:a16="http://schemas.microsoft.com/office/drawing/2014/main" id="{CDD43569-ECA0-4790-9B12-B6AEBF455B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6" name="Freeform 13">
              <a:extLst>
                <a:ext uri="{FF2B5EF4-FFF2-40B4-BE49-F238E27FC236}">
                  <a16:creationId xmlns:a16="http://schemas.microsoft.com/office/drawing/2014/main" id="{439DDC94-3B1E-4D1F-AB51-6DD97EF44C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7" name="Freeform 14">
              <a:extLst>
                <a:ext uri="{FF2B5EF4-FFF2-40B4-BE49-F238E27FC236}">
                  <a16:creationId xmlns:a16="http://schemas.microsoft.com/office/drawing/2014/main" id="{1CB9F6AF-CD2D-471D-A0E9-B9F101E082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8" name="Freeform 15">
              <a:extLst>
                <a:ext uri="{FF2B5EF4-FFF2-40B4-BE49-F238E27FC236}">
                  <a16:creationId xmlns:a16="http://schemas.microsoft.com/office/drawing/2014/main" id="{87D0AC6C-EDFD-47E8-B030-657669ECB6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9" name="Freeform 16">
              <a:extLst>
                <a:ext uri="{FF2B5EF4-FFF2-40B4-BE49-F238E27FC236}">
                  <a16:creationId xmlns:a16="http://schemas.microsoft.com/office/drawing/2014/main" id="{AAF565DD-CA3D-48FB-88F5-F61619AB6E9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0" name="Freeform 17">
              <a:extLst>
                <a:ext uri="{FF2B5EF4-FFF2-40B4-BE49-F238E27FC236}">
                  <a16:creationId xmlns:a16="http://schemas.microsoft.com/office/drawing/2014/main" id="{0C816BC2-D476-4084-954C-1F9F2BFDDB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1" name="Freeform 18">
              <a:extLst>
                <a:ext uri="{FF2B5EF4-FFF2-40B4-BE49-F238E27FC236}">
                  <a16:creationId xmlns:a16="http://schemas.microsoft.com/office/drawing/2014/main" id="{E714A844-8CBA-4BBB-B037-A267D5D2BF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2" name="Freeform 19">
              <a:extLst>
                <a:ext uri="{FF2B5EF4-FFF2-40B4-BE49-F238E27FC236}">
                  <a16:creationId xmlns:a16="http://schemas.microsoft.com/office/drawing/2014/main" id="{66B46EA7-C566-4203-922D-1A0A55DF69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3" name="Freeform 20">
              <a:extLst>
                <a:ext uri="{FF2B5EF4-FFF2-40B4-BE49-F238E27FC236}">
                  <a16:creationId xmlns:a16="http://schemas.microsoft.com/office/drawing/2014/main" id="{055A7474-52C5-4EBC-BFD0-4D32F27FF7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4" name="Freeform 21">
              <a:extLst>
                <a:ext uri="{FF2B5EF4-FFF2-40B4-BE49-F238E27FC236}">
                  <a16:creationId xmlns:a16="http://schemas.microsoft.com/office/drawing/2014/main" id="{68FCBE74-2033-49CD-9F97-0886D12696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5" name="Freeform 22">
              <a:extLst>
                <a:ext uri="{FF2B5EF4-FFF2-40B4-BE49-F238E27FC236}">
                  <a16:creationId xmlns:a16="http://schemas.microsoft.com/office/drawing/2014/main" id="{A0726240-57F4-4C55-BCB2-877B412A17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6" name="Freeform 23">
              <a:extLst>
                <a:ext uri="{FF2B5EF4-FFF2-40B4-BE49-F238E27FC236}">
                  <a16:creationId xmlns:a16="http://schemas.microsoft.com/office/drawing/2014/main" id="{88155157-AB7D-48FE-9259-044D8F7E47F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37" name="Group 117">
            <a:extLst>
              <a:ext uri="{FF2B5EF4-FFF2-40B4-BE49-F238E27FC236}">
                <a16:creationId xmlns:a16="http://schemas.microsoft.com/office/drawing/2014/main" id="{34737399-EF40-4483-BDC3-A8E5D463F0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3893141"/>
            <a:ext cx="8845667" cy="1771275"/>
            <a:chOff x="1669293" y="3893141"/>
            <a:chExt cx="8845667" cy="1771275"/>
          </a:xfrm>
        </p:grpSpPr>
        <p:sp>
          <p:nvSpPr>
            <p:cNvPr id="238" name="Isosceles Triangle 39">
              <a:extLst>
                <a:ext uri="{FF2B5EF4-FFF2-40B4-BE49-F238E27FC236}">
                  <a16:creationId xmlns:a16="http://schemas.microsoft.com/office/drawing/2014/main" id="{9083067F-FA67-4A91-A30D-8AEFC4B36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Rectangle 119">
              <a:extLst>
                <a:ext uri="{FF2B5EF4-FFF2-40B4-BE49-F238E27FC236}">
                  <a16:creationId xmlns:a16="http://schemas.microsoft.com/office/drawing/2014/main" id="{D96D5977-B62F-4A5C-9A16-5F9E72C2F4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3893141"/>
              <a:ext cx="8845667" cy="14202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ítulo 1">
            <a:extLst>
              <a:ext uri="{FF2B5EF4-FFF2-40B4-BE49-F238E27FC236}">
                <a16:creationId xmlns:a16="http://schemas.microsoft.com/office/drawing/2014/main" id="{D334DF65-9731-4D1E-8C36-F47A6010B2E7}"/>
              </a:ext>
            </a:extLst>
          </p:cNvPr>
          <p:cNvSpPr>
            <a:spLocks noGrp="1"/>
          </p:cNvSpPr>
          <p:nvPr>
            <p:ph type="ctrTitle"/>
          </p:nvPr>
        </p:nvSpPr>
        <p:spPr>
          <a:xfrm>
            <a:off x="1759236" y="3980237"/>
            <a:ext cx="8672295" cy="727748"/>
          </a:xfrm>
        </p:spPr>
        <p:txBody>
          <a:bodyPr>
            <a:normAutofit/>
          </a:bodyPr>
          <a:lstStyle/>
          <a:p>
            <a:r>
              <a:rPr lang="en-US" sz="3600">
                <a:solidFill>
                  <a:srgbClr val="FFFFFF"/>
                </a:solidFill>
              </a:rPr>
              <a:t>Annotation Procedure</a:t>
            </a:r>
          </a:p>
        </p:txBody>
      </p:sp>
      <p:sp>
        <p:nvSpPr>
          <p:cNvPr id="3" name="Subtítulo 2">
            <a:extLst>
              <a:ext uri="{FF2B5EF4-FFF2-40B4-BE49-F238E27FC236}">
                <a16:creationId xmlns:a16="http://schemas.microsoft.com/office/drawing/2014/main" id="{2BC14859-54ED-40FD-BB40-68CF4F8B072D}"/>
              </a:ext>
            </a:extLst>
          </p:cNvPr>
          <p:cNvSpPr>
            <a:spLocks noGrp="1"/>
          </p:cNvSpPr>
          <p:nvPr>
            <p:ph type="subTitle" idx="1"/>
          </p:nvPr>
        </p:nvSpPr>
        <p:spPr>
          <a:xfrm>
            <a:off x="1759237" y="4707986"/>
            <a:ext cx="8673427" cy="522636"/>
          </a:xfrm>
        </p:spPr>
        <p:txBody>
          <a:bodyPr>
            <a:noAutofit/>
          </a:bodyPr>
          <a:lstStyle/>
          <a:p>
            <a:r>
              <a:rPr lang="es-ES" sz="800" dirty="0">
                <a:solidFill>
                  <a:srgbClr val="FFFFFF"/>
                </a:solidFill>
              </a:rPr>
              <a:t>Diego Bárbulo Barrios (MFN)</a:t>
            </a:r>
          </a:p>
          <a:p>
            <a:r>
              <a:rPr lang="es-ES" sz="800" dirty="0" err="1">
                <a:solidFill>
                  <a:srgbClr val="FFFFFF"/>
                </a:solidFill>
              </a:rPr>
              <a:t>Contact</a:t>
            </a:r>
            <a:r>
              <a:rPr lang="es-ES" sz="800" dirty="0">
                <a:solidFill>
                  <a:srgbClr val="FFFFFF"/>
                </a:solidFill>
              </a:rPr>
              <a:t>: diego.barbulobarrios@wur.nl</a:t>
            </a:r>
          </a:p>
        </p:txBody>
      </p:sp>
      <p:sp>
        <p:nvSpPr>
          <p:cNvPr id="122" name="Rectangle 121">
            <a:extLst>
              <a:ext uri="{FF2B5EF4-FFF2-40B4-BE49-F238E27FC236}">
                <a16:creationId xmlns:a16="http://schemas.microsoft.com/office/drawing/2014/main" id="{092CB381-4D9E-4FF9-8B69-2F3D812EB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7138" y="1179555"/>
            <a:ext cx="8846458" cy="2627996"/>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pic>
        <p:nvPicPr>
          <p:cNvPr id="55" name="Imagen 54" descr="Interfaz de usuario gráfica&#10;&#10;Descripción generada automáticamente con confianza media">
            <a:extLst>
              <a:ext uri="{FF2B5EF4-FFF2-40B4-BE49-F238E27FC236}">
                <a16:creationId xmlns:a16="http://schemas.microsoft.com/office/drawing/2014/main" id="{393F2EA6-A8F0-471A-9FEA-133B3F0AF8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7411" y="2059761"/>
            <a:ext cx="4266211" cy="867704"/>
          </a:xfrm>
          <a:prstGeom prst="rect">
            <a:avLst/>
          </a:prstGeom>
          <a:ln w="12700">
            <a:noFill/>
          </a:ln>
        </p:spPr>
      </p:pic>
      <p:pic>
        <p:nvPicPr>
          <p:cNvPr id="5" name="Imagen 4" descr="Icono&#10;&#10;Descripción generada automáticamente">
            <a:extLst>
              <a:ext uri="{FF2B5EF4-FFF2-40B4-BE49-F238E27FC236}">
                <a16:creationId xmlns:a16="http://schemas.microsoft.com/office/drawing/2014/main" id="{710E00A2-6163-4CFF-8E98-5CDBC65C46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5323" y="1299075"/>
            <a:ext cx="4266210" cy="2389077"/>
          </a:xfrm>
          <a:prstGeom prst="rect">
            <a:avLst/>
          </a:prstGeom>
          <a:ln w="12700">
            <a:noFill/>
          </a:ln>
        </p:spPr>
      </p:pic>
    </p:spTree>
    <p:extLst>
      <p:ext uri="{BB962C8B-B14F-4D97-AF65-F5344CB8AC3E}">
        <p14:creationId xmlns:p14="http://schemas.microsoft.com/office/powerpoint/2010/main" val="1320182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5" name="Imagen 4" descr="Imagen que contiene pasto, campo, paraguas, abrir&#10;&#10;Descripción generada automáticamente">
            <a:extLst>
              <a:ext uri="{FF2B5EF4-FFF2-40B4-BE49-F238E27FC236}">
                <a16:creationId xmlns:a16="http://schemas.microsoft.com/office/drawing/2014/main" id="{334F6D1A-41D7-4D97-9850-A18F3BFAC5A9}"/>
              </a:ext>
            </a:extLst>
          </p:cNvPr>
          <p:cNvPicPr>
            <a:picLocks noChangeAspect="1"/>
          </p:cNvPicPr>
          <p:nvPr/>
        </p:nvPicPr>
        <p:blipFill rotWithShape="1">
          <a:blip r:embed="rId2">
            <a:extLst>
              <a:ext uri="{28A0092B-C50C-407E-A947-70E740481C1C}">
                <a14:useLocalDpi xmlns:a14="http://schemas.microsoft.com/office/drawing/2010/main" val="0"/>
              </a:ext>
            </a:extLst>
          </a:blip>
          <a:srcRect t="19558" b="22194"/>
          <a:stretch/>
        </p:blipFill>
        <p:spPr>
          <a:xfrm>
            <a:off x="320040" y="715261"/>
            <a:ext cx="11548872" cy="3514849"/>
          </a:xfrm>
          <a:prstGeom prst="rect">
            <a:avLst/>
          </a:prstGeom>
        </p:spPr>
      </p:pic>
      <p:sp>
        <p:nvSpPr>
          <p:cNvPr id="8" name="Rectangle 11">
            <a:extLst>
              <a:ext uri="{FF2B5EF4-FFF2-40B4-BE49-F238E27FC236}">
                <a16:creationId xmlns:a16="http://schemas.microsoft.com/office/drawing/2014/main" id="{FA3CD3A3-D3C1-4567-BEC0-3A50E9A3A6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F4B92711-8DEC-40EE-9816-80E6C7466738}"/>
              </a:ext>
            </a:extLst>
          </p:cNvPr>
          <p:cNvSpPr>
            <a:spLocks noGrp="1"/>
          </p:cNvSpPr>
          <p:nvPr>
            <p:ph type="title"/>
          </p:nvPr>
        </p:nvSpPr>
        <p:spPr>
          <a:xfrm>
            <a:off x="841248" y="5010912"/>
            <a:ext cx="2889504" cy="1344168"/>
          </a:xfrm>
        </p:spPr>
        <p:txBody>
          <a:bodyPr anchor="ctr">
            <a:normAutofit/>
          </a:bodyPr>
          <a:lstStyle/>
          <a:p>
            <a:r>
              <a:rPr lang="en-US" sz="2600">
                <a:solidFill>
                  <a:schemeClr val="bg1"/>
                </a:solidFill>
              </a:rPr>
              <a:t>Annotation</a:t>
            </a:r>
          </a:p>
        </p:txBody>
      </p:sp>
      <p:cxnSp>
        <p:nvCxnSpPr>
          <p:cNvPr id="14" name="Straight Connector 13">
            <a:extLst>
              <a:ext uri="{FF2B5EF4-FFF2-40B4-BE49-F238E27FC236}">
                <a16:creationId xmlns:a16="http://schemas.microsoft.com/office/drawing/2014/main" id="{B56D13EF-D431-4D0F-BFFC-1B5A686FF9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35DB6589-5458-444F-ABCB-16EEB2DBCF10}"/>
              </a:ext>
            </a:extLst>
          </p:cNvPr>
          <p:cNvSpPr>
            <a:spLocks noGrp="1"/>
          </p:cNvSpPr>
          <p:nvPr>
            <p:ph idx="1"/>
          </p:nvPr>
        </p:nvSpPr>
        <p:spPr>
          <a:xfrm>
            <a:off x="4379976" y="5010912"/>
            <a:ext cx="6817108" cy="1344168"/>
          </a:xfrm>
        </p:spPr>
        <p:txBody>
          <a:bodyPr anchor="ctr">
            <a:normAutofit fontScale="85000" lnSpcReduction="20000"/>
          </a:bodyPr>
          <a:lstStyle/>
          <a:p>
            <a:pPr algn="just"/>
            <a:r>
              <a:rPr lang="en-US" sz="1700" dirty="0">
                <a:solidFill>
                  <a:schemeClr val="bg1"/>
                </a:solidFill>
              </a:rPr>
              <a:t>The interpolation feature of CVAT automatically adjusts masks in unlabeled frames if they are located between labeled frames. Even though a human-in-the-Loop is needed to readjust some annotations, the interpolation feature saves annotators a significant amount of time.</a:t>
            </a:r>
          </a:p>
          <a:p>
            <a:pPr algn="just"/>
            <a:r>
              <a:rPr lang="en-US" sz="1700" dirty="0">
                <a:solidFill>
                  <a:schemeClr val="bg1"/>
                </a:solidFill>
              </a:rPr>
              <a:t>The star shown in the image above marks the masks that CVAT uses as a reference for interpolation. For example, if the star is selected for one cow´s masks in frames 0 and 9. interpolation will be conducted on the frames in-between.</a:t>
            </a:r>
          </a:p>
        </p:txBody>
      </p:sp>
    </p:spTree>
    <p:extLst>
      <p:ext uri="{BB962C8B-B14F-4D97-AF65-F5344CB8AC3E}">
        <p14:creationId xmlns:p14="http://schemas.microsoft.com/office/powerpoint/2010/main" val="106911504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9">
            <a:extLst>
              <a:ext uri="{FF2B5EF4-FFF2-40B4-BE49-F238E27FC236}">
                <a16:creationId xmlns:a16="http://schemas.microsoft.com/office/drawing/2014/main" id="{CC207D10-D28A-4E84-940A-15770F8C8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11">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592"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3BE8536-8C22-494B-B516-F1EDA19F2061}"/>
              </a:ext>
            </a:extLst>
          </p:cNvPr>
          <p:cNvSpPr>
            <a:spLocks noGrp="1"/>
          </p:cNvSpPr>
          <p:nvPr>
            <p:ph type="title"/>
          </p:nvPr>
        </p:nvSpPr>
        <p:spPr>
          <a:xfrm>
            <a:off x="838200" y="585216"/>
            <a:ext cx="10515600" cy="1325563"/>
          </a:xfrm>
        </p:spPr>
        <p:txBody>
          <a:bodyPr>
            <a:normAutofit/>
          </a:bodyPr>
          <a:lstStyle/>
          <a:p>
            <a:r>
              <a:rPr lang="en-US">
                <a:solidFill>
                  <a:schemeClr val="bg1"/>
                </a:solidFill>
              </a:rPr>
              <a:t>Annotation</a:t>
            </a:r>
          </a:p>
        </p:txBody>
      </p:sp>
      <p:pic>
        <p:nvPicPr>
          <p:cNvPr id="5" name="Imagen 4" descr="Interfaz de usuario gráfica, Gráfico de superficie&#10;&#10;Descripción generada automáticamente">
            <a:extLst>
              <a:ext uri="{FF2B5EF4-FFF2-40B4-BE49-F238E27FC236}">
                <a16:creationId xmlns:a16="http://schemas.microsoft.com/office/drawing/2014/main" id="{944880A7-D89B-4859-8AA4-14DE94638B57}"/>
              </a:ext>
            </a:extLst>
          </p:cNvPr>
          <p:cNvPicPr>
            <a:picLocks noChangeAspect="1"/>
          </p:cNvPicPr>
          <p:nvPr/>
        </p:nvPicPr>
        <p:blipFill rotWithShape="1">
          <a:blip r:embed="rId2">
            <a:extLst>
              <a:ext uri="{28A0092B-C50C-407E-A947-70E740481C1C}">
                <a14:useLocalDpi xmlns:a14="http://schemas.microsoft.com/office/drawing/2010/main" val="0"/>
              </a:ext>
            </a:extLst>
          </a:blip>
          <a:srcRect r="3056" b="4"/>
          <a:stretch/>
        </p:blipFill>
        <p:spPr>
          <a:xfrm>
            <a:off x="841248" y="2516777"/>
            <a:ext cx="5015484" cy="3660185"/>
          </a:xfrm>
          <a:prstGeom prst="rect">
            <a:avLst/>
          </a:prstGeom>
        </p:spPr>
      </p:pic>
      <p:sp>
        <p:nvSpPr>
          <p:cNvPr id="3" name="Marcador de contenido 2">
            <a:extLst>
              <a:ext uri="{FF2B5EF4-FFF2-40B4-BE49-F238E27FC236}">
                <a16:creationId xmlns:a16="http://schemas.microsoft.com/office/drawing/2014/main" id="{37FE4B1D-97DD-457A-B486-47A602DF12A0}"/>
              </a:ext>
            </a:extLst>
          </p:cNvPr>
          <p:cNvSpPr>
            <a:spLocks noGrp="1"/>
          </p:cNvSpPr>
          <p:nvPr>
            <p:ph idx="1"/>
          </p:nvPr>
        </p:nvSpPr>
        <p:spPr>
          <a:xfrm>
            <a:off x="6338316" y="2516777"/>
            <a:ext cx="5015484" cy="3660185"/>
          </a:xfrm>
        </p:spPr>
        <p:txBody>
          <a:bodyPr anchor="ctr">
            <a:normAutofit/>
          </a:bodyPr>
          <a:lstStyle/>
          <a:p>
            <a:pPr marL="0" indent="0" algn="just">
              <a:buNone/>
            </a:pPr>
            <a:r>
              <a:rPr lang="en-US" sz="2000" dirty="0"/>
              <a:t>Targets often disappear (move outside the frame or are occluded) at some point during the recording. </a:t>
            </a:r>
          </a:p>
          <a:p>
            <a:pPr marL="0" indent="0" algn="just">
              <a:buNone/>
            </a:pPr>
            <a:r>
              <a:rPr lang="en-US" sz="2000" dirty="0"/>
              <a:t>When this happens, the annotator must click on “</a:t>
            </a:r>
            <a:r>
              <a:rPr lang="en-US" sz="2000" b="1" dirty="0"/>
              <a:t>switch outside property</a:t>
            </a:r>
            <a:r>
              <a:rPr lang="en-US" sz="2000" dirty="0"/>
              <a:t>” on the target´s mask. This option will hide the mask from that frame onward, but it will not erase it in previous frames. DO NOT SELECT “REMOVE”, as this will delete the mask in previous frames too (i.e., all masks associated to the target´s identity will be removed).</a:t>
            </a:r>
          </a:p>
        </p:txBody>
      </p:sp>
    </p:spTree>
    <p:extLst>
      <p:ext uri="{BB962C8B-B14F-4D97-AF65-F5344CB8AC3E}">
        <p14:creationId xmlns:p14="http://schemas.microsoft.com/office/powerpoint/2010/main" val="26417728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83990F3-BBC2-45AF-BE6C-EB4631F62DFE}"/>
              </a:ext>
            </a:extLst>
          </p:cNvPr>
          <p:cNvSpPr>
            <a:spLocks noGrp="1"/>
          </p:cNvSpPr>
          <p:nvPr>
            <p:ph type="title"/>
          </p:nvPr>
        </p:nvSpPr>
        <p:spPr>
          <a:xfrm>
            <a:off x="594360" y="640263"/>
            <a:ext cx="3822192" cy="1344975"/>
          </a:xfrm>
        </p:spPr>
        <p:txBody>
          <a:bodyPr>
            <a:normAutofit/>
          </a:bodyPr>
          <a:lstStyle/>
          <a:p>
            <a:r>
              <a:rPr lang="en-US" sz="3600">
                <a:solidFill>
                  <a:schemeClr val="bg1"/>
                </a:solidFill>
              </a:rPr>
              <a:t>Annotation</a:t>
            </a:r>
          </a:p>
        </p:txBody>
      </p:sp>
      <p:cxnSp>
        <p:nvCxnSpPr>
          <p:cNvPr id="12" name="Straight Connector 11">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1E5B8D6E-E2C1-4141-BCFA-C115B704BB3F}"/>
              </a:ext>
            </a:extLst>
          </p:cNvPr>
          <p:cNvSpPr>
            <a:spLocks noGrp="1"/>
          </p:cNvSpPr>
          <p:nvPr>
            <p:ph idx="1"/>
          </p:nvPr>
        </p:nvSpPr>
        <p:spPr>
          <a:xfrm>
            <a:off x="704088" y="2173222"/>
            <a:ext cx="3685032" cy="3773010"/>
          </a:xfrm>
        </p:spPr>
        <p:txBody>
          <a:bodyPr>
            <a:normAutofit/>
          </a:bodyPr>
          <a:lstStyle/>
          <a:p>
            <a:pPr marL="0" indent="0" algn="just">
              <a:buNone/>
            </a:pPr>
            <a:r>
              <a:rPr lang="en-US" sz="1700" dirty="0">
                <a:solidFill>
                  <a:schemeClr val="bg1"/>
                </a:solidFill>
              </a:rPr>
              <a:t>Targets sometimes reappear in the recording. On these occasions, the annotator needs to redraw the mask when the target is spotted again and merge the new track with the old one via the “</a:t>
            </a:r>
            <a:r>
              <a:rPr lang="en-US" sz="1700" b="1" dirty="0">
                <a:solidFill>
                  <a:schemeClr val="bg1"/>
                </a:solidFill>
              </a:rPr>
              <a:t>Merge shapes/tracks</a:t>
            </a:r>
            <a:r>
              <a:rPr lang="en-US" sz="1700" dirty="0">
                <a:solidFill>
                  <a:schemeClr val="bg1"/>
                </a:solidFill>
              </a:rPr>
              <a:t>” option (located on the left-side vertical options bar). </a:t>
            </a:r>
          </a:p>
          <a:p>
            <a:pPr marL="0" indent="0" algn="just">
              <a:buNone/>
            </a:pPr>
            <a:r>
              <a:rPr lang="en-US" sz="1700" dirty="0">
                <a:solidFill>
                  <a:schemeClr val="bg1"/>
                </a:solidFill>
              </a:rPr>
              <a:t>Procedure: click on the </a:t>
            </a:r>
            <a:r>
              <a:rPr lang="en-US" sz="1700" b="1" i="1" dirty="0">
                <a:solidFill>
                  <a:schemeClr val="bg1"/>
                </a:solidFill>
              </a:rPr>
              <a:t>merge</a:t>
            </a:r>
            <a:r>
              <a:rPr lang="en-US" sz="1700" dirty="0">
                <a:solidFill>
                  <a:schemeClr val="bg1"/>
                </a:solidFill>
              </a:rPr>
              <a:t> option, select the last visible mask of the old track, select the first mask of the new track, and click on the </a:t>
            </a:r>
            <a:r>
              <a:rPr lang="en-US" sz="1700" b="1" i="1" dirty="0">
                <a:solidFill>
                  <a:schemeClr val="bg1"/>
                </a:solidFill>
              </a:rPr>
              <a:t>merge</a:t>
            </a:r>
            <a:r>
              <a:rPr lang="en-US" sz="1700" dirty="0">
                <a:solidFill>
                  <a:schemeClr val="bg1"/>
                </a:solidFill>
              </a:rPr>
              <a:t> option again. Both tracks are now linked to the same identity.</a:t>
            </a:r>
          </a:p>
        </p:txBody>
      </p:sp>
      <p:pic>
        <p:nvPicPr>
          <p:cNvPr id="5" name="Imagen 4" descr="Interfaz de usuario gráfica&#10;&#10;Descripción generada automáticamente">
            <a:extLst>
              <a:ext uri="{FF2B5EF4-FFF2-40B4-BE49-F238E27FC236}">
                <a16:creationId xmlns:a16="http://schemas.microsoft.com/office/drawing/2014/main" id="{6D4EE692-3F3D-48B2-B0DF-56A533EFF8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0716" y="959989"/>
            <a:ext cx="6596652" cy="4782573"/>
          </a:xfrm>
          <a:prstGeom prst="rect">
            <a:avLst/>
          </a:prstGeom>
        </p:spPr>
      </p:pic>
    </p:spTree>
    <p:extLst>
      <p:ext uri="{BB962C8B-B14F-4D97-AF65-F5344CB8AC3E}">
        <p14:creationId xmlns:p14="http://schemas.microsoft.com/office/powerpoint/2010/main" val="3808674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53" name="Rectangle 21">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ítulo 1">
            <a:extLst>
              <a:ext uri="{FF2B5EF4-FFF2-40B4-BE49-F238E27FC236}">
                <a16:creationId xmlns:a16="http://schemas.microsoft.com/office/drawing/2014/main" id="{71FB8161-3EAB-4218-ABE9-BC61F305DD11}"/>
              </a:ext>
            </a:extLst>
          </p:cNvPr>
          <p:cNvSpPr>
            <a:spLocks noGrp="1"/>
          </p:cNvSpPr>
          <p:nvPr>
            <p:ph type="title"/>
          </p:nvPr>
        </p:nvSpPr>
        <p:spPr>
          <a:xfrm>
            <a:off x="841248" y="475488"/>
            <a:ext cx="10515600" cy="1197864"/>
          </a:xfrm>
        </p:spPr>
        <p:txBody>
          <a:bodyPr>
            <a:normAutofit/>
          </a:bodyPr>
          <a:lstStyle/>
          <a:p>
            <a:r>
              <a:rPr lang="en-US" dirty="0"/>
              <a:t>Dump annotations</a:t>
            </a:r>
          </a:p>
        </p:txBody>
      </p:sp>
      <p:cxnSp>
        <p:nvCxnSpPr>
          <p:cNvPr id="54" name="Straight Connector 23">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5488" y="585216"/>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12" name="Imagen 11" descr="Interfaz de usuario gráfica, Aplicación&#10;&#10;Descripción generada automáticamente">
            <a:extLst>
              <a:ext uri="{FF2B5EF4-FFF2-40B4-BE49-F238E27FC236}">
                <a16:creationId xmlns:a16="http://schemas.microsoft.com/office/drawing/2014/main" id="{CF9CE739-78CB-4305-878B-9FBFBD2563BF}"/>
              </a:ext>
            </a:extLst>
          </p:cNvPr>
          <p:cNvPicPr/>
          <p:nvPr/>
        </p:nvPicPr>
        <p:blipFill>
          <a:blip r:embed="rId2" r:link="rId3">
            <a:extLst>
              <a:ext uri="{28A0092B-C50C-407E-A947-70E740481C1C}">
                <a14:useLocalDpi xmlns:a14="http://schemas.microsoft.com/office/drawing/2010/main" val="0"/>
              </a:ext>
            </a:extLst>
          </a:blip>
          <a:stretch>
            <a:fillRect/>
          </a:stretch>
        </p:blipFill>
        <p:spPr bwMode="auto">
          <a:xfrm>
            <a:off x="832104" y="2361895"/>
            <a:ext cx="6217920" cy="3450945"/>
          </a:xfrm>
          <a:prstGeom prst="rect">
            <a:avLst/>
          </a:prstGeom>
          <a:noFill/>
        </p:spPr>
      </p:pic>
      <p:sp>
        <p:nvSpPr>
          <p:cNvPr id="3" name="Marcador de contenido 2">
            <a:extLst>
              <a:ext uri="{FF2B5EF4-FFF2-40B4-BE49-F238E27FC236}">
                <a16:creationId xmlns:a16="http://schemas.microsoft.com/office/drawing/2014/main" id="{A62DE392-CAEB-47CB-9721-0698D967DD51}"/>
              </a:ext>
            </a:extLst>
          </p:cNvPr>
          <p:cNvSpPr>
            <a:spLocks noGrp="1"/>
          </p:cNvSpPr>
          <p:nvPr>
            <p:ph idx="1"/>
          </p:nvPr>
        </p:nvSpPr>
        <p:spPr>
          <a:xfrm>
            <a:off x="7556740" y="2002536"/>
            <a:ext cx="3726611" cy="4061834"/>
          </a:xfrm>
        </p:spPr>
        <p:txBody>
          <a:bodyPr anchor="t">
            <a:noAutofit/>
          </a:bodyPr>
          <a:lstStyle/>
          <a:p>
            <a:pPr algn="just"/>
            <a:r>
              <a:rPr lang="en-US" sz="1950" dirty="0"/>
              <a:t>In order to obtain the instances (i.e., annotations´ data), there are two options in the “Tasks” menu:</a:t>
            </a:r>
          </a:p>
          <a:p>
            <a:pPr lvl="1" algn="just"/>
            <a:r>
              <a:rPr lang="en-US" sz="1950" dirty="0"/>
              <a:t>Select “</a:t>
            </a:r>
            <a:r>
              <a:rPr lang="en-US" sz="1950" b="1" dirty="0"/>
              <a:t>export task dataset</a:t>
            </a:r>
            <a:r>
              <a:rPr lang="en-US" sz="1950" dirty="0"/>
              <a:t>” to download the images and the annotations.</a:t>
            </a:r>
          </a:p>
          <a:p>
            <a:pPr lvl="1" algn="just"/>
            <a:r>
              <a:rPr lang="en-US" sz="1950" dirty="0"/>
              <a:t>Select “</a:t>
            </a:r>
            <a:r>
              <a:rPr lang="en-US" sz="1950" b="1" dirty="0"/>
              <a:t>dump annotations</a:t>
            </a:r>
            <a:r>
              <a:rPr lang="en-US" sz="1950" dirty="0"/>
              <a:t>” to download only the annotations.</a:t>
            </a:r>
          </a:p>
          <a:p>
            <a:r>
              <a:rPr lang="en-US" sz="1950" dirty="0"/>
              <a:t>For training an instance segmentation algorithm, choose the export format </a:t>
            </a:r>
            <a:r>
              <a:rPr lang="en-US" sz="1950" b="1" dirty="0"/>
              <a:t>MOTS PNG 1.0</a:t>
            </a:r>
          </a:p>
        </p:txBody>
      </p:sp>
    </p:spTree>
    <p:extLst>
      <p:ext uri="{BB962C8B-B14F-4D97-AF65-F5344CB8AC3E}">
        <p14:creationId xmlns:p14="http://schemas.microsoft.com/office/powerpoint/2010/main" val="1246549991"/>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1518740C-4BE8-4FDF-B642-F4D40D6145B5}"/>
              </a:ext>
            </a:extLst>
          </p:cNvPr>
          <p:cNvSpPr>
            <a:spLocks noGrp="1"/>
          </p:cNvSpPr>
          <p:nvPr>
            <p:ph type="title"/>
          </p:nvPr>
        </p:nvSpPr>
        <p:spPr>
          <a:xfrm>
            <a:off x="524741" y="620392"/>
            <a:ext cx="3808268" cy="5504688"/>
          </a:xfrm>
        </p:spPr>
        <p:txBody>
          <a:bodyPr>
            <a:normAutofit/>
          </a:bodyPr>
          <a:lstStyle/>
          <a:p>
            <a:r>
              <a:rPr lang="en-US" sz="6000">
                <a:solidFill>
                  <a:schemeClr val="bg1"/>
                </a:solidFill>
              </a:rPr>
              <a:t>Automatic annotation - CVAT</a:t>
            </a:r>
          </a:p>
        </p:txBody>
      </p:sp>
      <p:graphicFrame>
        <p:nvGraphicFramePr>
          <p:cNvPr id="5" name="Marcador de contenido 2">
            <a:extLst>
              <a:ext uri="{FF2B5EF4-FFF2-40B4-BE49-F238E27FC236}">
                <a16:creationId xmlns:a16="http://schemas.microsoft.com/office/drawing/2014/main" id="{91E7C377-A6E5-4BEC-8312-64CF07332437}"/>
              </a:ext>
            </a:extLst>
          </p:cNvPr>
          <p:cNvGraphicFramePr>
            <a:graphicFrameLocks noGrp="1"/>
          </p:cNvGraphicFramePr>
          <p:nvPr>
            <p:ph idx="1"/>
            <p:extLst>
              <p:ext uri="{D42A27DB-BD31-4B8C-83A1-F6EECF244321}">
                <p14:modId xmlns:p14="http://schemas.microsoft.com/office/powerpoint/2010/main" val="1363504777"/>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42720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CDD36A09-3780-4AB6-8536-9711CFD03DCB}"/>
              </a:ext>
            </a:extLst>
          </p:cNvPr>
          <p:cNvSpPr>
            <a:spLocks noGrp="1"/>
          </p:cNvSpPr>
          <p:nvPr>
            <p:ph type="title"/>
          </p:nvPr>
        </p:nvSpPr>
        <p:spPr>
          <a:xfrm>
            <a:off x="524741" y="620392"/>
            <a:ext cx="3808268" cy="5504688"/>
          </a:xfrm>
        </p:spPr>
        <p:txBody>
          <a:bodyPr>
            <a:normAutofit/>
          </a:bodyPr>
          <a:lstStyle/>
          <a:p>
            <a:r>
              <a:rPr lang="en-US" sz="6000">
                <a:solidFill>
                  <a:schemeClr val="bg1"/>
                </a:solidFill>
              </a:rPr>
              <a:t>Automatic annotation - CVAT</a:t>
            </a:r>
            <a:endParaRPr lang="es-ES" sz="6000">
              <a:solidFill>
                <a:schemeClr val="bg1"/>
              </a:solidFill>
            </a:endParaRPr>
          </a:p>
        </p:txBody>
      </p:sp>
      <p:graphicFrame>
        <p:nvGraphicFramePr>
          <p:cNvPr id="36" name="Marcador de contenido 2">
            <a:extLst>
              <a:ext uri="{FF2B5EF4-FFF2-40B4-BE49-F238E27FC236}">
                <a16:creationId xmlns:a16="http://schemas.microsoft.com/office/drawing/2014/main" id="{79AB3240-130A-43B5-A4D8-150E8BC77863}"/>
              </a:ext>
            </a:extLst>
          </p:cNvPr>
          <p:cNvGraphicFramePr>
            <a:graphicFrameLocks noGrp="1"/>
          </p:cNvGraphicFramePr>
          <p:nvPr>
            <p:ph idx="1"/>
            <p:extLst>
              <p:ext uri="{D42A27DB-BD31-4B8C-83A1-F6EECF244321}">
                <p14:modId xmlns:p14="http://schemas.microsoft.com/office/powerpoint/2010/main" val="2750632967"/>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441734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73" name="Rectangle 111">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9" name="Imagen 8" descr="Pantalla de computadora con videojuego&#10;&#10;Descripción generada automáticamente con confianza media">
            <a:extLst>
              <a:ext uri="{FF2B5EF4-FFF2-40B4-BE49-F238E27FC236}">
                <a16:creationId xmlns:a16="http://schemas.microsoft.com/office/drawing/2014/main" id="{68021104-E5CB-4174-A2BA-57195A11EE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564" y="143692"/>
            <a:ext cx="11548872" cy="4481640"/>
          </a:xfrm>
          <a:prstGeom prst="rect">
            <a:avLst/>
          </a:prstGeom>
        </p:spPr>
      </p:pic>
      <p:sp>
        <p:nvSpPr>
          <p:cNvPr id="174" name="Rectangle 113">
            <a:extLst>
              <a:ext uri="{FF2B5EF4-FFF2-40B4-BE49-F238E27FC236}">
                <a16:creationId xmlns:a16="http://schemas.microsoft.com/office/drawing/2014/main" id="{FA3CD3A3-D3C1-4567-BEC0-3A50E9A3A6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2251D546-8D53-40E3-B503-5269F83EE175}"/>
              </a:ext>
            </a:extLst>
          </p:cNvPr>
          <p:cNvSpPr>
            <a:spLocks noGrp="1"/>
          </p:cNvSpPr>
          <p:nvPr>
            <p:ph type="title"/>
          </p:nvPr>
        </p:nvSpPr>
        <p:spPr>
          <a:xfrm>
            <a:off x="841248" y="5009083"/>
            <a:ext cx="2889504" cy="1345997"/>
          </a:xfrm>
        </p:spPr>
        <p:txBody>
          <a:bodyPr anchor="ctr">
            <a:normAutofit/>
          </a:bodyPr>
          <a:lstStyle/>
          <a:p>
            <a:r>
              <a:rPr lang="en-US" sz="2600">
                <a:solidFill>
                  <a:schemeClr val="bg1"/>
                </a:solidFill>
              </a:rPr>
              <a:t>Automatic annotation – Hasty.ai</a:t>
            </a:r>
          </a:p>
        </p:txBody>
      </p:sp>
      <p:cxnSp>
        <p:nvCxnSpPr>
          <p:cNvPr id="175" name="Straight Connector 115">
            <a:extLst>
              <a:ext uri="{FF2B5EF4-FFF2-40B4-BE49-F238E27FC236}">
                <a16:creationId xmlns:a16="http://schemas.microsoft.com/office/drawing/2014/main" id="{B56D13EF-D431-4D0F-BFFC-1B5A686FF9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D2CBAB6C-689C-4468-B765-8C0BF010BC4C}"/>
              </a:ext>
            </a:extLst>
          </p:cNvPr>
          <p:cNvSpPr>
            <a:spLocks noGrp="1"/>
          </p:cNvSpPr>
          <p:nvPr>
            <p:ph idx="1"/>
          </p:nvPr>
        </p:nvSpPr>
        <p:spPr>
          <a:xfrm>
            <a:off x="4379976" y="5009083"/>
            <a:ext cx="6976872" cy="1345997"/>
          </a:xfrm>
        </p:spPr>
        <p:txBody>
          <a:bodyPr anchor="ctr">
            <a:noAutofit/>
          </a:bodyPr>
          <a:lstStyle/>
          <a:p>
            <a:pPr algn="just"/>
            <a:r>
              <a:rPr lang="en-US" sz="1100" dirty="0">
                <a:solidFill>
                  <a:schemeClr val="bg1"/>
                </a:solidFill>
              </a:rPr>
              <a:t>AI assistants are provided for semi-automatic and automatic annotation.</a:t>
            </a:r>
          </a:p>
          <a:p>
            <a:pPr algn="just"/>
            <a:r>
              <a:rPr lang="en-US" sz="1100" dirty="0">
                <a:solidFill>
                  <a:schemeClr val="bg1"/>
                </a:solidFill>
              </a:rPr>
              <a:t>Semi-automatic annotation tools (DEXTR and Atom) can be used from the start of the annotation procedure.</a:t>
            </a:r>
          </a:p>
          <a:p>
            <a:pPr algn="just"/>
            <a:r>
              <a:rPr lang="en-US" sz="1100" dirty="0">
                <a:solidFill>
                  <a:schemeClr val="bg1"/>
                </a:solidFill>
              </a:rPr>
              <a:t>Automatic annotation models are trained by the platform while manual/semi-automatic annotation is being conducted. They cover object detection, semantic segmentation and instance segmentation. When they are ready to be used, you will receive a notification. </a:t>
            </a:r>
            <a:r>
              <a:rPr lang="en-US" sz="1100" b="1" dirty="0">
                <a:solidFill>
                  <a:schemeClr val="bg1"/>
                </a:solidFill>
              </a:rPr>
              <a:t>The free version of the platform limits the use of these models.</a:t>
            </a:r>
            <a:endParaRPr lang="en-US" sz="1100" dirty="0">
              <a:solidFill>
                <a:schemeClr val="bg1"/>
              </a:solidFill>
            </a:endParaRPr>
          </a:p>
        </p:txBody>
      </p:sp>
    </p:spTree>
    <p:extLst>
      <p:ext uri="{BB962C8B-B14F-4D97-AF65-F5344CB8AC3E}">
        <p14:creationId xmlns:p14="http://schemas.microsoft.com/office/powerpoint/2010/main" val="4057848586"/>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agen 4" descr="Imagen que contiene playa, joven, puesto, jugando&#10;&#10;Descripción generada automáticamente">
            <a:extLst>
              <a:ext uri="{FF2B5EF4-FFF2-40B4-BE49-F238E27FC236}">
                <a16:creationId xmlns:a16="http://schemas.microsoft.com/office/drawing/2014/main" id="{1C92191F-589F-4010-A4C2-E4F1B296C3C9}"/>
              </a:ext>
            </a:extLst>
          </p:cNvPr>
          <p:cNvPicPr>
            <a:picLocks noChangeAspect="1"/>
          </p:cNvPicPr>
          <p:nvPr/>
        </p:nvPicPr>
        <p:blipFill rotWithShape="1">
          <a:blip r:embed="rId2">
            <a:extLst>
              <a:ext uri="{28A0092B-C50C-407E-A947-70E740481C1C}">
                <a14:useLocalDpi xmlns:a14="http://schemas.microsoft.com/office/drawing/2010/main" val="0"/>
              </a:ext>
            </a:extLst>
          </a:blip>
          <a:srcRect l="12752" r="3655" b="1"/>
          <a:stretch/>
        </p:blipFill>
        <p:spPr>
          <a:xfrm>
            <a:off x="4117521" y="10"/>
            <a:ext cx="8074479" cy="6857990"/>
          </a:xfrm>
          <a:prstGeom prst="rect">
            <a:avLst/>
          </a:prstGeom>
        </p:spPr>
      </p:pic>
      <p:sp>
        <p:nvSpPr>
          <p:cNvPr id="33" name="Freeform: Shape 16">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18">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C67BCA14-FB76-4B27-9A75-B5F8A50BA058}"/>
              </a:ext>
            </a:extLst>
          </p:cNvPr>
          <p:cNvSpPr>
            <a:spLocks noGrp="1"/>
          </p:cNvSpPr>
          <p:nvPr>
            <p:ph type="title"/>
          </p:nvPr>
        </p:nvSpPr>
        <p:spPr>
          <a:xfrm>
            <a:off x="804672" y="365125"/>
            <a:ext cx="5266155" cy="1325563"/>
          </a:xfrm>
        </p:spPr>
        <p:txBody>
          <a:bodyPr>
            <a:normAutofit/>
          </a:bodyPr>
          <a:lstStyle/>
          <a:p>
            <a:r>
              <a:rPr lang="en-US"/>
              <a:t>Automatic annotation – Supervise.ly</a:t>
            </a:r>
          </a:p>
        </p:txBody>
      </p:sp>
      <p:sp>
        <p:nvSpPr>
          <p:cNvPr id="3" name="Marcador de contenido 2">
            <a:extLst>
              <a:ext uri="{FF2B5EF4-FFF2-40B4-BE49-F238E27FC236}">
                <a16:creationId xmlns:a16="http://schemas.microsoft.com/office/drawing/2014/main" id="{BA9FD73B-9E0D-458D-9020-EBB2567B3FF3}"/>
              </a:ext>
            </a:extLst>
          </p:cNvPr>
          <p:cNvSpPr>
            <a:spLocks noGrp="1"/>
          </p:cNvSpPr>
          <p:nvPr>
            <p:ph idx="1"/>
          </p:nvPr>
        </p:nvSpPr>
        <p:spPr>
          <a:xfrm>
            <a:off x="804673" y="2022601"/>
            <a:ext cx="3715570" cy="4154361"/>
          </a:xfrm>
        </p:spPr>
        <p:txBody>
          <a:bodyPr>
            <a:normAutofit/>
          </a:bodyPr>
          <a:lstStyle/>
          <a:p>
            <a:pPr algn="just"/>
            <a:r>
              <a:rPr lang="en-US" sz="1100" dirty="0"/>
              <a:t> Provides both semi-automatic and automatic annotation.</a:t>
            </a:r>
          </a:p>
          <a:p>
            <a:pPr algn="just"/>
            <a:r>
              <a:rPr lang="en-US" sz="1100" dirty="0"/>
              <a:t>There is a daily limit (1000 uses), in the free version, on the use of the semi-automatic annotation Smart Tool.</a:t>
            </a:r>
          </a:p>
          <a:p>
            <a:pPr algn="just"/>
            <a:r>
              <a:rPr lang="en-US" sz="1100" dirty="0"/>
              <a:t>Automatic annotation (</a:t>
            </a:r>
            <a:r>
              <a:rPr lang="en-US" sz="1100" dirty="0">
                <a:hlinkClick r:id="rId3"/>
              </a:rPr>
              <a:t>instructions</a:t>
            </a:r>
            <a:r>
              <a:rPr lang="en-US" sz="1100" dirty="0"/>
              <a:t>):</a:t>
            </a:r>
          </a:p>
          <a:p>
            <a:pPr lvl="1" algn="just"/>
            <a:r>
              <a:rPr lang="en-US" sz="1100" dirty="0"/>
              <a:t>As with CVAT and Hasty.ai, Supervise.ly offers a Human-in-the-loop approach to annotate faster.</a:t>
            </a:r>
          </a:p>
          <a:p>
            <a:pPr lvl="1" algn="just"/>
            <a:r>
              <a:rPr lang="en-US" sz="1100" dirty="0"/>
              <a:t>Connect your PC via a </a:t>
            </a:r>
            <a:r>
              <a:rPr lang="en-US" sz="1100" dirty="0" err="1"/>
              <a:t>Supervisely</a:t>
            </a:r>
            <a:r>
              <a:rPr lang="en-US" sz="1100" dirty="0"/>
              <a:t> Agent (task manager available as a Docker image) to the </a:t>
            </a:r>
            <a:r>
              <a:rPr lang="en-US" sz="1100" dirty="0" err="1"/>
              <a:t>Supervisely</a:t>
            </a:r>
            <a:r>
              <a:rPr lang="en-US" sz="1100" dirty="0"/>
              <a:t> API to run  the models available in the platform on your PC.</a:t>
            </a:r>
          </a:p>
          <a:p>
            <a:pPr lvl="1" algn="just"/>
            <a:r>
              <a:rPr lang="en-US" sz="1100" dirty="0"/>
              <a:t>Requirements: Linux OS, Docker, NVIDIA GPU, CUDA 9.0, NVIDIA- Docker.</a:t>
            </a:r>
          </a:p>
          <a:p>
            <a:pPr lvl="1" algn="just"/>
            <a:endParaRPr lang="en-US" sz="1100" dirty="0"/>
          </a:p>
          <a:p>
            <a:pPr algn="just"/>
            <a:r>
              <a:rPr lang="en-US" sz="1100" b="1" dirty="0"/>
              <a:t>I have not tried this platform´s automatic annotation due to time-constraints; I am not sure whether the API can be used without a paying subscription.</a:t>
            </a:r>
          </a:p>
          <a:p>
            <a:pPr lvl="1"/>
            <a:endParaRPr lang="en-US" sz="1100" dirty="0"/>
          </a:p>
        </p:txBody>
      </p:sp>
    </p:spTree>
    <p:extLst>
      <p:ext uri="{BB962C8B-B14F-4D97-AF65-F5344CB8AC3E}">
        <p14:creationId xmlns:p14="http://schemas.microsoft.com/office/powerpoint/2010/main" val="281804292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3085C1-E99D-4F8C-8A37-4F4C89D53B7A}"/>
              </a:ext>
            </a:extLst>
          </p:cNvPr>
          <p:cNvSpPr>
            <a:spLocks noGrp="1"/>
          </p:cNvSpPr>
          <p:nvPr>
            <p:ph type="title"/>
          </p:nvPr>
        </p:nvSpPr>
        <p:spPr/>
        <p:txBody>
          <a:bodyPr/>
          <a:lstStyle/>
          <a:p>
            <a:pPr algn="ctr"/>
            <a:r>
              <a:rPr lang="en-US" b="1" dirty="0"/>
              <a:t>Preprocessing: video to frames</a:t>
            </a:r>
          </a:p>
        </p:txBody>
      </p:sp>
      <p:sp>
        <p:nvSpPr>
          <p:cNvPr id="3" name="Marcador de contenido 2">
            <a:extLst>
              <a:ext uri="{FF2B5EF4-FFF2-40B4-BE49-F238E27FC236}">
                <a16:creationId xmlns:a16="http://schemas.microsoft.com/office/drawing/2014/main" id="{4DE9B423-CC47-430B-AA12-4ECCF1C3280F}"/>
              </a:ext>
            </a:extLst>
          </p:cNvPr>
          <p:cNvSpPr>
            <a:spLocks noGrp="1"/>
          </p:cNvSpPr>
          <p:nvPr>
            <p:ph idx="1"/>
          </p:nvPr>
        </p:nvSpPr>
        <p:spPr>
          <a:xfrm>
            <a:off x="838200" y="1928220"/>
            <a:ext cx="10515600" cy="4351338"/>
          </a:xfrm>
        </p:spPr>
        <p:txBody>
          <a:bodyPr/>
          <a:lstStyle/>
          <a:p>
            <a:r>
              <a:rPr lang="en-US" dirty="0"/>
              <a:t>Open Linux command line</a:t>
            </a:r>
          </a:p>
          <a:p>
            <a:r>
              <a:rPr lang="en-US" dirty="0"/>
              <a:t>Install </a:t>
            </a:r>
            <a:r>
              <a:rPr lang="en-US" dirty="0" err="1"/>
              <a:t>ffmpeg</a:t>
            </a:r>
            <a:r>
              <a:rPr lang="en-US" dirty="0"/>
              <a:t> -&gt; </a:t>
            </a:r>
            <a:r>
              <a:rPr lang="en-US" dirty="0" err="1"/>
              <a:t>sudo</a:t>
            </a:r>
            <a:r>
              <a:rPr lang="en-US" dirty="0"/>
              <a:t> apt install </a:t>
            </a:r>
            <a:r>
              <a:rPr lang="en-US" dirty="0" err="1"/>
              <a:t>ffmpeg</a:t>
            </a:r>
            <a:endParaRPr lang="en-US" dirty="0"/>
          </a:p>
          <a:p>
            <a:r>
              <a:rPr lang="en-US" dirty="0"/>
              <a:t>Navigate to directory containing the video -&gt; cd …</a:t>
            </a:r>
          </a:p>
          <a:p>
            <a:r>
              <a:rPr lang="en-US" dirty="0"/>
              <a:t>Enter the following command:</a:t>
            </a:r>
          </a:p>
          <a:p>
            <a:pPr lvl="1"/>
            <a:r>
              <a:rPr lang="nl-NL" sz="1400" dirty="0">
                <a:latin typeface="Consolas" panose="020B0609020204030204" pitchFamily="49" charset="0"/>
              </a:rPr>
              <a:t>ffmpeg -i xxxx.mp4 -filter:v "crop=1296:972" -r 25 -start_number 0 -f image2 000%3d.png</a:t>
            </a:r>
          </a:p>
          <a:p>
            <a:pPr marL="457200" lvl="1" indent="0">
              <a:buNone/>
            </a:pPr>
            <a:endParaRPr lang="en-US" dirty="0"/>
          </a:p>
        </p:txBody>
      </p:sp>
      <p:sp>
        <p:nvSpPr>
          <p:cNvPr id="4" name="Right Brace 3">
            <a:extLst>
              <a:ext uri="{FF2B5EF4-FFF2-40B4-BE49-F238E27FC236}">
                <a16:creationId xmlns:a16="http://schemas.microsoft.com/office/drawing/2014/main" id="{0689A53E-085F-4A42-B607-ADCD07159D0B}"/>
              </a:ext>
            </a:extLst>
          </p:cNvPr>
          <p:cNvSpPr/>
          <p:nvPr/>
        </p:nvSpPr>
        <p:spPr>
          <a:xfrm rot="5400000">
            <a:off x="2828586" y="3773198"/>
            <a:ext cx="275211" cy="93659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5" name="Right Brace 3">
            <a:extLst>
              <a:ext uri="{FF2B5EF4-FFF2-40B4-BE49-F238E27FC236}">
                <a16:creationId xmlns:a16="http://schemas.microsoft.com/office/drawing/2014/main" id="{6B83D56A-F7CF-42EA-8C9E-38555B48B5AB}"/>
              </a:ext>
            </a:extLst>
          </p:cNvPr>
          <p:cNvSpPr/>
          <p:nvPr/>
        </p:nvSpPr>
        <p:spPr>
          <a:xfrm rot="5400000">
            <a:off x="4577349" y="3117125"/>
            <a:ext cx="260417" cy="226353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6" name="Right Brace 3">
            <a:extLst>
              <a:ext uri="{FF2B5EF4-FFF2-40B4-BE49-F238E27FC236}">
                <a16:creationId xmlns:a16="http://schemas.microsoft.com/office/drawing/2014/main" id="{F65D1787-9D33-4739-9F3A-F6123851B381}"/>
              </a:ext>
            </a:extLst>
          </p:cNvPr>
          <p:cNvSpPr/>
          <p:nvPr/>
        </p:nvSpPr>
        <p:spPr>
          <a:xfrm rot="5400000">
            <a:off x="6172001" y="3973840"/>
            <a:ext cx="260415" cy="55010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7" name="Right Brace 3">
            <a:extLst>
              <a:ext uri="{FF2B5EF4-FFF2-40B4-BE49-F238E27FC236}">
                <a16:creationId xmlns:a16="http://schemas.microsoft.com/office/drawing/2014/main" id="{148EC0EC-8D44-49BC-9FF6-B30D561B6F86}"/>
              </a:ext>
            </a:extLst>
          </p:cNvPr>
          <p:cNvSpPr/>
          <p:nvPr/>
        </p:nvSpPr>
        <p:spPr>
          <a:xfrm rot="5400000">
            <a:off x="7174632" y="3709147"/>
            <a:ext cx="260417" cy="107949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8" name="Right Brace 3">
            <a:extLst>
              <a:ext uri="{FF2B5EF4-FFF2-40B4-BE49-F238E27FC236}">
                <a16:creationId xmlns:a16="http://schemas.microsoft.com/office/drawing/2014/main" id="{BD828A63-4B2A-4872-A8DD-88CA7B258F56}"/>
              </a:ext>
            </a:extLst>
          </p:cNvPr>
          <p:cNvSpPr/>
          <p:nvPr/>
        </p:nvSpPr>
        <p:spPr>
          <a:xfrm rot="5400000">
            <a:off x="8965252" y="3117126"/>
            <a:ext cx="260416" cy="226353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9" name="CuadroTexto 8">
            <a:extLst>
              <a:ext uri="{FF2B5EF4-FFF2-40B4-BE49-F238E27FC236}">
                <a16:creationId xmlns:a16="http://schemas.microsoft.com/office/drawing/2014/main" id="{C16E29C8-829E-49B2-A4B4-B34D4FF81FCF}"/>
              </a:ext>
            </a:extLst>
          </p:cNvPr>
          <p:cNvSpPr txBox="1"/>
          <p:nvPr/>
        </p:nvSpPr>
        <p:spPr>
          <a:xfrm>
            <a:off x="2497894" y="4514038"/>
            <a:ext cx="1077896" cy="369332"/>
          </a:xfrm>
          <a:prstGeom prst="rect">
            <a:avLst/>
          </a:prstGeom>
          <a:noFill/>
        </p:spPr>
        <p:txBody>
          <a:bodyPr wrap="square" rtlCol="0">
            <a:spAutoFit/>
          </a:bodyPr>
          <a:lstStyle/>
          <a:p>
            <a:r>
              <a:rPr lang="es-ES" dirty="0" err="1"/>
              <a:t>Filename</a:t>
            </a:r>
            <a:endParaRPr lang="es-ES" dirty="0"/>
          </a:p>
        </p:txBody>
      </p:sp>
      <p:sp>
        <p:nvSpPr>
          <p:cNvPr id="10" name="CuadroTexto 9">
            <a:extLst>
              <a:ext uri="{FF2B5EF4-FFF2-40B4-BE49-F238E27FC236}">
                <a16:creationId xmlns:a16="http://schemas.microsoft.com/office/drawing/2014/main" id="{FD035EA2-1A68-4C77-81FB-C51C06933408}"/>
              </a:ext>
            </a:extLst>
          </p:cNvPr>
          <p:cNvSpPr txBox="1"/>
          <p:nvPr/>
        </p:nvSpPr>
        <p:spPr>
          <a:xfrm>
            <a:off x="3575790" y="4471899"/>
            <a:ext cx="2300758" cy="369332"/>
          </a:xfrm>
          <a:prstGeom prst="rect">
            <a:avLst/>
          </a:prstGeom>
          <a:noFill/>
        </p:spPr>
        <p:txBody>
          <a:bodyPr wrap="none" rtlCol="0">
            <a:spAutoFit/>
          </a:bodyPr>
          <a:lstStyle/>
          <a:p>
            <a:r>
              <a:rPr lang="es-ES" dirty="0" err="1"/>
              <a:t>Crop</a:t>
            </a:r>
            <a:r>
              <a:rPr lang="es-ES" dirty="0"/>
              <a:t> </a:t>
            </a:r>
            <a:r>
              <a:rPr lang="es-ES" dirty="0" err="1"/>
              <a:t>frames</a:t>
            </a:r>
            <a:r>
              <a:rPr lang="es-ES" dirty="0"/>
              <a:t> (</a:t>
            </a:r>
            <a:r>
              <a:rPr lang="es-ES" dirty="0" err="1"/>
              <a:t>optional</a:t>
            </a:r>
            <a:r>
              <a:rPr lang="es-ES" dirty="0"/>
              <a:t>)</a:t>
            </a:r>
          </a:p>
        </p:txBody>
      </p:sp>
      <p:sp>
        <p:nvSpPr>
          <p:cNvPr id="11" name="CuadroTexto 10">
            <a:extLst>
              <a:ext uri="{FF2B5EF4-FFF2-40B4-BE49-F238E27FC236}">
                <a16:creationId xmlns:a16="http://schemas.microsoft.com/office/drawing/2014/main" id="{1607BE06-CF78-42D0-9DAD-07A675D9367F}"/>
              </a:ext>
            </a:extLst>
          </p:cNvPr>
          <p:cNvSpPr txBox="1"/>
          <p:nvPr/>
        </p:nvSpPr>
        <p:spPr>
          <a:xfrm>
            <a:off x="5839324" y="4471899"/>
            <a:ext cx="925767" cy="646331"/>
          </a:xfrm>
          <a:prstGeom prst="rect">
            <a:avLst/>
          </a:prstGeom>
          <a:noFill/>
        </p:spPr>
        <p:txBody>
          <a:bodyPr wrap="square" rtlCol="0">
            <a:spAutoFit/>
          </a:bodyPr>
          <a:lstStyle/>
          <a:p>
            <a:r>
              <a:rPr lang="es-ES" dirty="0" err="1"/>
              <a:t>Frame</a:t>
            </a:r>
            <a:r>
              <a:rPr lang="es-ES" dirty="0"/>
              <a:t>  -</a:t>
            </a:r>
            <a:r>
              <a:rPr lang="es-ES" dirty="0" err="1"/>
              <a:t>rate</a:t>
            </a:r>
            <a:endParaRPr lang="es-ES" dirty="0"/>
          </a:p>
        </p:txBody>
      </p:sp>
      <p:sp>
        <p:nvSpPr>
          <p:cNvPr id="12" name="CuadroTexto 11">
            <a:extLst>
              <a:ext uri="{FF2B5EF4-FFF2-40B4-BE49-F238E27FC236}">
                <a16:creationId xmlns:a16="http://schemas.microsoft.com/office/drawing/2014/main" id="{373EB9FE-37A8-4D63-A0A4-F46CFC6D82B0}"/>
              </a:ext>
            </a:extLst>
          </p:cNvPr>
          <p:cNvSpPr txBox="1"/>
          <p:nvPr/>
        </p:nvSpPr>
        <p:spPr>
          <a:xfrm>
            <a:off x="6870166" y="4477641"/>
            <a:ext cx="1198601" cy="1200329"/>
          </a:xfrm>
          <a:prstGeom prst="rect">
            <a:avLst/>
          </a:prstGeom>
          <a:noFill/>
        </p:spPr>
        <p:txBody>
          <a:bodyPr wrap="square" rtlCol="0">
            <a:spAutoFit/>
          </a:bodyPr>
          <a:lstStyle/>
          <a:p>
            <a:r>
              <a:rPr lang="es-ES" dirty="0" err="1"/>
              <a:t>Start</a:t>
            </a:r>
            <a:r>
              <a:rPr lang="es-ES" dirty="0"/>
              <a:t> </a:t>
            </a:r>
            <a:r>
              <a:rPr lang="es-ES" dirty="0" err="1"/>
              <a:t>number</a:t>
            </a:r>
            <a:r>
              <a:rPr lang="es-ES" dirty="0"/>
              <a:t> </a:t>
            </a:r>
            <a:r>
              <a:rPr lang="es-ES" dirty="0" err="1"/>
              <a:t>of</a:t>
            </a:r>
            <a:r>
              <a:rPr lang="es-ES" dirty="0"/>
              <a:t> </a:t>
            </a:r>
            <a:r>
              <a:rPr lang="es-ES" dirty="0" err="1"/>
              <a:t>frames</a:t>
            </a:r>
            <a:r>
              <a:rPr lang="es-ES" dirty="0"/>
              <a:t> (</a:t>
            </a:r>
            <a:r>
              <a:rPr lang="es-ES" dirty="0" err="1"/>
              <a:t>optional</a:t>
            </a:r>
            <a:r>
              <a:rPr lang="es-ES" dirty="0"/>
              <a:t>)</a:t>
            </a:r>
          </a:p>
        </p:txBody>
      </p:sp>
      <p:sp>
        <p:nvSpPr>
          <p:cNvPr id="13" name="CuadroTexto 12">
            <a:extLst>
              <a:ext uri="{FF2B5EF4-FFF2-40B4-BE49-F238E27FC236}">
                <a16:creationId xmlns:a16="http://schemas.microsoft.com/office/drawing/2014/main" id="{41768EC6-9C79-41BC-A185-CC7616669E5D}"/>
              </a:ext>
            </a:extLst>
          </p:cNvPr>
          <p:cNvSpPr txBox="1"/>
          <p:nvPr/>
        </p:nvSpPr>
        <p:spPr>
          <a:xfrm>
            <a:off x="8714910" y="4518065"/>
            <a:ext cx="1198601" cy="1200329"/>
          </a:xfrm>
          <a:prstGeom prst="rect">
            <a:avLst/>
          </a:prstGeom>
          <a:noFill/>
        </p:spPr>
        <p:txBody>
          <a:bodyPr wrap="square" rtlCol="0">
            <a:spAutoFit/>
          </a:bodyPr>
          <a:lstStyle/>
          <a:p>
            <a:r>
              <a:rPr lang="es-ES" dirty="0"/>
              <a:t>Output </a:t>
            </a:r>
            <a:r>
              <a:rPr lang="es-ES" dirty="0" err="1"/>
              <a:t>format</a:t>
            </a:r>
            <a:r>
              <a:rPr lang="es-ES" dirty="0"/>
              <a:t> </a:t>
            </a:r>
            <a:r>
              <a:rPr lang="es-ES" dirty="0" err="1"/>
              <a:t>of</a:t>
            </a:r>
            <a:r>
              <a:rPr lang="es-ES" dirty="0"/>
              <a:t> </a:t>
            </a:r>
            <a:r>
              <a:rPr lang="es-ES" dirty="0" err="1"/>
              <a:t>frames</a:t>
            </a:r>
            <a:r>
              <a:rPr lang="es-ES" dirty="0"/>
              <a:t> (</a:t>
            </a:r>
            <a:r>
              <a:rPr lang="es-ES" dirty="0" err="1"/>
              <a:t>optional</a:t>
            </a:r>
            <a:r>
              <a:rPr lang="es-ES" dirty="0"/>
              <a:t>)</a:t>
            </a:r>
          </a:p>
        </p:txBody>
      </p:sp>
    </p:spTree>
    <p:extLst>
      <p:ext uri="{BB962C8B-B14F-4D97-AF65-F5344CB8AC3E}">
        <p14:creationId xmlns:p14="http://schemas.microsoft.com/office/powerpoint/2010/main" val="3178043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A016F53C-0437-4F5A-97E7-8FED6A64F523}"/>
              </a:ext>
            </a:extLst>
          </p:cNvPr>
          <p:cNvSpPr>
            <a:spLocks noGrp="1"/>
          </p:cNvSpPr>
          <p:nvPr>
            <p:ph type="title"/>
          </p:nvPr>
        </p:nvSpPr>
        <p:spPr>
          <a:xfrm>
            <a:off x="826396" y="586855"/>
            <a:ext cx="4230100" cy="3387497"/>
          </a:xfrm>
        </p:spPr>
        <p:txBody>
          <a:bodyPr anchor="b">
            <a:normAutofit/>
          </a:bodyPr>
          <a:lstStyle/>
          <a:p>
            <a:pPr algn="r"/>
            <a:r>
              <a:rPr lang="en-US" sz="4000">
                <a:solidFill>
                  <a:srgbClr val="FFFFFF"/>
                </a:solidFill>
              </a:rPr>
              <a:t>Annotation Tools</a:t>
            </a:r>
          </a:p>
        </p:txBody>
      </p:sp>
      <p:sp>
        <p:nvSpPr>
          <p:cNvPr id="48" name="Marcador de contenido 2">
            <a:extLst>
              <a:ext uri="{FF2B5EF4-FFF2-40B4-BE49-F238E27FC236}">
                <a16:creationId xmlns:a16="http://schemas.microsoft.com/office/drawing/2014/main" id="{21D1D407-8B1C-468B-91FD-7D990D7BC74A}"/>
              </a:ext>
            </a:extLst>
          </p:cNvPr>
          <p:cNvSpPr>
            <a:spLocks noGrp="1"/>
          </p:cNvSpPr>
          <p:nvPr>
            <p:ph idx="1"/>
          </p:nvPr>
        </p:nvSpPr>
        <p:spPr>
          <a:xfrm>
            <a:off x="6503158" y="649480"/>
            <a:ext cx="4862447" cy="5546047"/>
          </a:xfrm>
        </p:spPr>
        <p:txBody>
          <a:bodyPr anchor="ctr">
            <a:normAutofit/>
          </a:bodyPr>
          <a:lstStyle/>
          <a:p>
            <a:pPr algn="just"/>
            <a:r>
              <a:rPr lang="en-US" sz="2000" dirty="0"/>
              <a:t>On our study, </a:t>
            </a:r>
            <a:r>
              <a:rPr lang="en-US" sz="2000" b="1" dirty="0"/>
              <a:t>3 annotation tools</a:t>
            </a:r>
            <a:r>
              <a:rPr lang="en-US" sz="2000" dirty="0"/>
              <a:t> were tested for instance segmentation:</a:t>
            </a:r>
          </a:p>
          <a:p>
            <a:pPr lvl="1" algn="just"/>
            <a:r>
              <a:rPr lang="en-US" sz="2000" dirty="0">
                <a:hlinkClick r:id="rId2"/>
              </a:rPr>
              <a:t>CVAT</a:t>
            </a:r>
            <a:endParaRPr lang="en-US" sz="2000" dirty="0"/>
          </a:p>
          <a:p>
            <a:pPr lvl="1" algn="just"/>
            <a:r>
              <a:rPr lang="en-US" sz="2000" dirty="0">
                <a:hlinkClick r:id="rId3"/>
              </a:rPr>
              <a:t>Supervise.ly</a:t>
            </a:r>
            <a:endParaRPr lang="en-US" sz="2000" dirty="0"/>
          </a:p>
          <a:p>
            <a:pPr lvl="1" algn="just"/>
            <a:r>
              <a:rPr lang="en-US" sz="2000" dirty="0">
                <a:hlinkClick r:id="rId4"/>
              </a:rPr>
              <a:t>Hasty.ai</a:t>
            </a:r>
            <a:endParaRPr lang="en-US" sz="2000" dirty="0"/>
          </a:p>
          <a:p>
            <a:pPr algn="just"/>
            <a:r>
              <a:rPr lang="en-US" sz="2000" b="1" dirty="0"/>
              <a:t>CVAT was chosen</a:t>
            </a:r>
            <a:r>
              <a:rPr lang="en-US" sz="2000" dirty="0"/>
              <a:t> among the three due to the time-saving benefits provided by its interpolation feature, which allows the annotator(s) to skip most of the frames when annotating manually.</a:t>
            </a:r>
          </a:p>
        </p:txBody>
      </p:sp>
    </p:spTree>
    <p:extLst>
      <p:ext uri="{BB962C8B-B14F-4D97-AF65-F5344CB8AC3E}">
        <p14:creationId xmlns:p14="http://schemas.microsoft.com/office/powerpoint/2010/main" val="853564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196CDE4F-6D1F-4985-B40C-FE75E9F4968D}"/>
              </a:ext>
            </a:extLst>
          </p:cNvPr>
          <p:cNvSpPr>
            <a:spLocks noGrp="1"/>
          </p:cNvSpPr>
          <p:nvPr>
            <p:ph type="title"/>
          </p:nvPr>
        </p:nvSpPr>
        <p:spPr>
          <a:xfrm>
            <a:off x="826396" y="586855"/>
            <a:ext cx="4230100" cy="3387497"/>
          </a:xfrm>
        </p:spPr>
        <p:txBody>
          <a:bodyPr anchor="b">
            <a:normAutofit/>
          </a:bodyPr>
          <a:lstStyle/>
          <a:p>
            <a:pPr algn="r"/>
            <a:r>
              <a:rPr lang="en-US" sz="4000">
                <a:solidFill>
                  <a:srgbClr val="FFFFFF"/>
                </a:solidFill>
              </a:rPr>
              <a:t>Computer Vision Annotation Tool (CVAT)</a:t>
            </a:r>
          </a:p>
        </p:txBody>
      </p:sp>
      <p:sp>
        <p:nvSpPr>
          <p:cNvPr id="3" name="Marcador de contenido 2">
            <a:extLst>
              <a:ext uri="{FF2B5EF4-FFF2-40B4-BE49-F238E27FC236}">
                <a16:creationId xmlns:a16="http://schemas.microsoft.com/office/drawing/2014/main" id="{4E4B87C2-3AE4-4A69-ADE6-5E4380992BED}"/>
              </a:ext>
            </a:extLst>
          </p:cNvPr>
          <p:cNvSpPr>
            <a:spLocks noGrp="1"/>
          </p:cNvSpPr>
          <p:nvPr>
            <p:ph idx="1"/>
          </p:nvPr>
        </p:nvSpPr>
        <p:spPr>
          <a:xfrm>
            <a:off x="6503158" y="649480"/>
            <a:ext cx="4862447" cy="5546047"/>
          </a:xfrm>
        </p:spPr>
        <p:txBody>
          <a:bodyPr anchor="ctr">
            <a:normAutofit/>
          </a:bodyPr>
          <a:lstStyle/>
          <a:p>
            <a:r>
              <a:rPr lang="en-US" sz="2000" dirty="0"/>
              <a:t>Online (demo) and offline versions.</a:t>
            </a:r>
          </a:p>
          <a:p>
            <a:pPr lvl="1"/>
            <a:r>
              <a:rPr lang="en-US" sz="2000" b="1" dirty="0"/>
              <a:t>Online </a:t>
            </a:r>
            <a:r>
              <a:rPr lang="en-US" sz="2000" dirty="0"/>
              <a:t>(</a:t>
            </a:r>
            <a:r>
              <a:rPr lang="en-US" sz="2000" dirty="0">
                <a:hlinkClick r:id="rId2"/>
              </a:rPr>
              <a:t>cvat.org</a:t>
            </a:r>
            <a:r>
              <a:rPr lang="en-US" sz="2000" dirty="0"/>
              <a:t>)</a:t>
            </a:r>
          </a:p>
          <a:p>
            <a:pPr lvl="2"/>
            <a:r>
              <a:rPr lang="en-US" dirty="0"/>
              <a:t>Max. 500 MB </a:t>
            </a:r>
          </a:p>
          <a:p>
            <a:pPr lvl="2"/>
            <a:r>
              <a:rPr lang="en-US" dirty="0"/>
              <a:t>Max. 10 tasks per user</a:t>
            </a:r>
          </a:p>
          <a:p>
            <a:pPr lvl="2"/>
            <a:r>
              <a:rPr lang="en-US" dirty="0"/>
              <a:t>Multiple annotators at once</a:t>
            </a:r>
          </a:p>
          <a:p>
            <a:pPr lvl="1"/>
            <a:r>
              <a:rPr lang="en-US" sz="2000" b="1" dirty="0"/>
              <a:t>Offline</a:t>
            </a:r>
          </a:p>
          <a:p>
            <a:pPr lvl="2"/>
            <a:r>
              <a:rPr lang="en-US" dirty="0"/>
              <a:t>Run in a </a:t>
            </a:r>
            <a:r>
              <a:rPr lang="en-US" dirty="0">
                <a:hlinkClick r:id="rId3"/>
              </a:rPr>
              <a:t>docker</a:t>
            </a:r>
            <a:r>
              <a:rPr lang="en-US" dirty="0"/>
              <a:t> container</a:t>
            </a:r>
          </a:p>
          <a:p>
            <a:pPr lvl="2"/>
            <a:r>
              <a:rPr lang="en-US" dirty="0"/>
              <a:t>Higher storage capacity</a:t>
            </a:r>
          </a:p>
          <a:p>
            <a:pPr lvl="2"/>
            <a:r>
              <a:rPr lang="en-US" dirty="0"/>
              <a:t>One annotator</a:t>
            </a:r>
          </a:p>
        </p:txBody>
      </p:sp>
    </p:spTree>
    <p:extLst>
      <p:ext uri="{BB962C8B-B14F-4D97-AF65-F5344CB8AC3E}">
        <p14:creationId xmlns:p14="http://schemas.microsoft.com/office/powerpoint/2010/main" val="3366835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A7D24E9-7C7F-4942-AA38-93EE54772682}"/>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Setting up CVAT</a:t>
            </a:r>
          </a:p>
        </p:txBody>
      </p:sp>
      <p:sp>
        <p:nvSpPr>
          <p:cNvPr id="3" name="Marcador de contenido 2">
            <a:extLst>
              <a:ext uri="{FF2B5EF4-FFF2-40B4-BE49-F238E27FC236}">
                <a16:creationId xmlns:a16="http://schemas.microsoft.com/office/drawing/2014/main" id="{1FA1AA0D-FB20-4E3C-92AA-2E198B0DF139}"/>
              </a:ext>
            </a:extLst>
          </p:cNvPr>
          <p:cNvSpPr>
            <a:spLocks noGrp="1"/>
          </p:cNvSpPr>
          <p:nvPr>
            <p:ph idx="1"/>
          </p:nvPr>
        </p:nvSpPr>
        <p:spPr>
          <a:xfrm>
            <a:off x="1371599" y="2318197"/>
            <a:ext cx="9724031" cy="3683358"/>
          </a:xfrm>
        </p:spPr>
        <p:txBody>
          <a:bodyPr anchor="ctr">
            <a:normAutofit/>
          </a:bodyPr>
          <a:lstStyle/>
          <a:p>
            <a:pPr algn="just"/>
            <a:r>
              <a:rPr lang="en-US" sz="2200" dirty="0"/>
              <a:t>Online demo -&gt; go to </a:t>
            </a:r>
            <a:r>
              <a:rPr lang="en-US" sz="2200" dirty="0">
                <a:hlinkClick r:id="rId2"/>
              </a:rPr>
              <a:t>cvat.org</a:t>
            </a:r>
            <a:r>
              <a:rPr lang="en-US" sz="2200" dirty="0"/>
              <a:t> and create an account.</a:t>
            </a:r>
          </a:p>
          <a:p>
            <a:pPr algn="just"/>
            <a:r>
              <a:rPr lang="en-US" sz="2200" dirty="0"/>
              <a:t>Offline version -&gt; In the </a:t>
            </a:r>
            <a:r>
              <a:rPr lang="en-US" sz="2200" dirty="0">
                <a:hlinkClick r:id="rId3"/>
              </a:rPr>
              <a:t>CVAT GitHub repository</a:t>
            </a:r>
            <a:r>
              <a:rPr lang="en-US" sz="2200" dirty="0"/>
              <a:t>, go to “</a:t>
            </a:r>
            <a:r>
              <a:rPr lang="en-US" sz="2200" dirty="0">
                <a:hlinkClick r:id="rId4"/>
              </a:rPr>
              <a:t>Installation guide</a:t>
            </a:r>
            <a:r>
              <a:rPr lang="en-US" sz="2200" dirty="0"/>
              <a:t>” in the documentation. There, follow the specific steps for installing on one of the compatible operating systems: Ubuntu 18.04 (only compatible Linux distro and version), MacOS or Windows 10. </a:t>
            </a:r>
          </a:p>
          <a:p>
            <a:pPr lvl="1" algn="just"/>
            <a:r>
              <a:rPr lang="en-US" sz="1800" dirty="0"/>
              <a:t>You will have to install docker first, as CVAT is run in one of its containers. Commands for installing the desktop version of docker are provided in CVAT´s installation guide, but it can also be installed from the </a:t>
            </a:r>
            <a:r>
              <a:rPr lang="en-US" sz="1800" dirty="0">
                <a:hlinkClick r:id="rId5"/>
              </a:rPr>
              <a:t>official page</a:t>
            </a:r>
            <a:r>
              <a:rPr lang="en-US" sz="1800" dirty="0"/>
              <a:t>.</a:t>
            </a:r>
          </a:p>
        </p:txBody>
      </p:sp>
    </p:spTree>
    <p:extLst>
      <p:ext uri="{BB962C8B-B14F-4D97-AF65-F5344CB8AC3E}">
        <p14:creationId xmlns:p14="http://schemas.microsoft.com/office/powerpoint/2010/main" val="2322363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6603C6F-900B-4941-A8CB-8FFE94078DC3}"/>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Step 1 in CVAT</a:t>
            </a:r>
          </a:p>
        </p:txBody>
      </p:sp>
      <p:sp>
        <p:nvSpPr>
          <p:cNvPr id="3" name="Marcador de contenido 2">
            <a:extLst>
              <a:ext uri="{FF2B5EF4-FFF2-40B4-BE49-F238E27FC236}">
                <a16:creationId xmlns:a16="http://schemas.microsoft.com/office/drawing/2014/main" id="{381020BF-190E-492F-A43B-76B240BB2C29}"/>
              </a:ext>
            </a:extLst>
          </p:cNvPr>
          <p:cNvSpPr>
            <a:spLocks noGrp="1"/>
          </p:cNvSpPr>
          <p:nvPr>
            <p:ph idx="1"/>
          </p:nvPr>
        </p:nvSpPr>
        <p:spPr>
          <a:xfrm>
            <a:off x="1524000" y="1525638"/>
            <a:ext cx="9144000" cy="420001"/>
          </a:xfrm>
        </p:spPr>
        <p:txBody>
          <a:bodyPr vert="horz" lIns="91440" tIns="45720" rIns="91440" bIns="45720" rtlCol="0">
            <a:normAutofit/>
          </a:bodyPr>
          <a:lstStyle/>
          <a:p>
            <a:pPr marL="0" indent="0" algn="ctr">
              <a:buNone/>
            </a:pPr>
            <a:r>
              <a:rPr lang="en-US" sz="2000" kern="1200" dirty="0">
                <a:solidFill>
                  <a:schemeClr val="bg1"/>
                </a:solidFill>
                <a:latin typeface="+mn-lt"/>
                <a:ea typeface="+mn-ea"/>
                <a:cs typeface="+mn-cs"/>
              </a:rPr>
              <a:t>Create a project and add the labels you are going to need</a:t>
            </a:r>
          </a:p>
        </p:txBody>
      </p:sp>
      <p:cxnSp>
        <p:nvCxnSpPr>
          <p:cNvPr id="45" name="Straight Connector 4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Imagen 4" descr="Interfaz de usuario gráfica, Aplicación&#10;&#10;Descripción generada automáticamente">
            <a:extLst>
              <a:ext uri="{FF2B5EF4-FFF2-40B4-BE49-F238E27FC236}">
                <a16:creationId xmlns:a16="http://schemas.microsoft.com/office/drawing/2014/main" id="{D0ECB348-56CF-4883-A69F-8CB33BDFC5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9230" y="2509911"/>
            <a:ext cx="8158441" cy="3997637"/>
          </a:xfrm>
          <a:prstGeom prst="rect">
            <a:avLst/>
          </a:prstGeom>
        </p:spPr>
      </p:pic>
    </p:spTree>
    <p:extLst>
      <p:ext uri="{BB962C8B-B14F-4D97-AF65-F5344CB8AC3E}">
        <p14:creationId xmlns:p14="http://schemas.microsoft.com/office/powerpoint/2010/main" val="2638197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8537B233-9CDD-4A90-AABB-A8963DEE4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ítulo 1">
            <a:extLst>
              <a:ext uri="{FF2B5EF4-FFF2-40B4-BE49-F238E27FC236}">
                <a16:creationId xmlns:a16="http://schemas.microsoft.com/office/drawing/2014/main" id="{F0C9376D-C6BC-4540-8113-E036D47613D7}"/>
              </a:ext>
            </a:extLst>
          </p:cNvPr>
          <p:cNvSpPr>
            <a:spLocks noGrp="1"/>
          </p:cNvSpPr>
          <p:nvPr>
            <p:ph type="title"/>
          </p:nvPr>
        </p:nvSpPr>
        <p:spPr>
          <a:xfrm>
            <a:off x="841248" y="695735"/>
            <a:ext cx="3458035" cy="721585"/>
          </a:xfrm>
        </p:spPr>
        <p:txBody>
          <a:bodyPr vert="horz" lIns="91440" tIns="45720" rIns="91440" bIns="45720" rtlCol="0" anchor="b">
            <a:normAutofit/>
          </a:bodyPr>
          <a:lstStyle/>
          <a:p>
            <a:r>
              <a:rPr lang="en-US" kern="1200" dirty="0">
                <a:solidFill>
                  <a:schemeClr val="tx1"/>
                </a:solidFill>
                <a:latin typeface="+mj-lt"/>
                <a:ea typeface="+mj-ea"/>
                <a:cs typeface="+mj-cs"/>
              </a:rPr>
              <a:t>Step 2 in CVAT</a:t>
            </a:r>
          </a:p>
        </p:txBody>
      </p:sp>
      <p:sp>
        <p:nvSpPr>
          <p:cNvPr id="3" name="Marcador de contenido 2">
            <a:extLst>
              <a:ext uri="{FF2B5EF4-FFF2-40B4-BE49-F238E27FC236}">
                <a16:creationId xmlns:a16="http://schemas.microsoft.com/office/drawing/2014/main" id="{3619542B-B808-4916-8B3E-45EB773F08C0}"/>
              </a:ext>
            </a:extLst>
          </p:cNvPr>
          <p:cNvSpPr>
            <a:spLocks noGrp="1"/>
          </p:cNvSpPr>
          <p:nvPr>
            <p:ph idx="1"/>
          </p:nvPr>
        </p:nvSpPr>
        <p:spPr>
          <a:xfrm>
            <a:off x="841248" y="1736931"/>
            <a:ext cx="3322316" cy="3845722"/>
          </a:xfrm>
        </p:spPr>
        <p:txBody>
          <a:bodyPr vert="horz" lIns="91440" tIns="45720" rIns="91440" bIns="45720" rtlCol="0" anchor="t">
            <a:normAutofit fontScale="85000" lnSpcReduction="20000"/>
          </a:bodyPr>
          <a:lstStyle/>
          <a:p>
            <a:pPr marL="0" indent="0">
              <a:buNone/>
            </a:pPr>
            <a:r>
              <a:rPr lang="en-US" sz="2000" kern="1200" dirty="0">
                <a:solidFill>
                  <a:schemeClr val="tx1"/>
                </a:solidFill>
                <a:latin typeface="+mn-lt"/>
                <a:ea typeface="+mn-ea"/>
                <a:cs typeface="+mn-cs"/>
              </a:rPr>
              <a:t>Create annotation tasks (one per video sequence) within the project -&gt; </a:t>
            </a:r>
            <a:r>
              <a:rPr lang="en-US" sz="2000" dirty="0"/>
              <a:t>do this by pressing the “</a:t>
            </a:r>
            <a:r>
              <a:rPr lang="en-US" sz="2000" b="1" dirty="0"/>
              <a:t>Create new task</a:t>
            </a:r>
            <a:r>
              <a:rPr lang="en-US" sz="2000" dirty="0"/>
              <a:t>” button on the main page.</a:t>
            </a:r>
          </a:p>
          <a:p>
            <a:pPr marL="0" indent="0">
              <a:buNone/>
            </a:pPr>
            <a:endParaRPr lang="en-US" sz="2000" kern="1200" dirty="0">
              <a:solidFill>
                <a:schemeClr val="tx1"/>
              </a:solidFill>
              <a:latin typeface="+mn-lt"/>
              <a:ea typeface="+mn-ea"/>
              <a:cs typeface="+mn-cs"/>
            </a:endParaRPr>
          </a:p>
          <a:p>
            <a:pPr marL="0" indent="0">
              <a:buNone/>
            </a:pPr>
            <a:r>
              <a:rPr lang="en-US" sz="2000" kern="1200" dirty="0">
                <a:solidFill>
                  <a:schemeClr val="tx1"/>
                </a:solidFill>
                <a:latin typeface="+mn-lt"/>
                <a:ea typeface="+mn-ea"/>
                <a:cs typeface="+mn-cs"/>
              </a:rPr>
              <a:t>When annotating small objects, it is preferable to increase the image quality -&gt; do this by unfolding the “</a:t>
            </a:r>
            <a:r>
              <a:rPr lang="en-US" sz="2000" b="1" kern="1200" dirty="0">
                <a:solidFill>
                  <a:schemeClr val="tx1"/>
                </a:solidFill>
                <a:latin typeface="+mn-lt"/>
                <a:ea typeface="+mn-ea"/>
                <a:cs typeface="+mn-cs"/>
              </a:rPr>
              <a:t>Advanced configuration</a:t>
            </a:r>
            <a:r>
              <a:rPr lang="en-US" sz="2000" kern="1200" dirty="0">
                <a:solidFill>
                  <a:schemeClr val="tx1"/>
                </a:solidFill>
                <a:latin typeface="+mn-lt"/>
                <a:ea typeface="+mn-ea"/>
                <a:cs typeface="+mn-cs"/>
              </a:rPr>
              <a:t>” option and increasing the image quality to 100.</a:t>
            </a:r>
          </a:p>
          <a:p>
            <a:pPr marL="0" indent="0">
              <a:buNone/>
            </a:pPr>
            <a:endParaRPr lang="en-US" sz="2000" kern="1200" dirty="0">
              <a:solidFill>
                <a:schemeClr val="tx1"/>
              </a:solidFill>
              <a:latin typeface="+mn-lt"/>
              <a:ea typeface="+mn-ea"/>
              <a:cs typeface="+mn-cs"/>
            </a:endParaRPr>
          </a:p>
          <a:p>
            <a:pPr marL="0" indent="0">
              <a:buNone/>
            </a:pPr>
            <a:r>
              <a:rPr lang="en-US" sz="2000" dirty="0"/>
              <a:t>Finally, upload the images and press “</a:t>
            </a:r>
            <a:r>
              <a:rPr lang="en-US" sz="2000" b="1" dirty="0"/>
              <a:t>Submit</a:t>
            </a:r>
            <a:r>
              <a:rPr lang="en-US" sz="2000" dirty="0"/>
              <a:t>”. It may take some time for all images to be uploaded to the server.</a:t>
            </a:r>
            <a:endParaRPr lang="en-US" sz="2000" kern="1200" dirty="0">
              <a:solidFill>
                <a:schemeClr val="tx1"/>
              </a:solidFill>
              <a:latin typeface="+mn-lt"/>
              <a:ea typeface="+mn-ea"/>
              <a:cs typeface="+mn-cs"/>
            </a:endParaRPr>
          </a:p>
        </p:txBody>
      </p:sp>
      <p:cxnSp>
        <p:nvCxnSpPr>
          <p:cNvPr id="58" name="Straight Connector 57">
            <a:extLst>
              <a:ext uri="{FF2B5EF4-FFF2-40B4-BE49-F238E27FC236}">
                <a16:creationId xmlns:a16="http://schemas.microsoft.com/office/drawing/2014/main" id="{040575EE-C594-4566-BC00-663004E52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63566"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Imagen 4" descr="Interfaz de usuario gráfica, Aplicación, Correo electrónico&#10;&#10;Descripción generada automáticamente">
            <a:extLst>
              <a:ext uri="{FF2B5EF4-FFF2-40B4-BE49-F238E27FC236}">
                <a16:creationId xmlns:a16="http://schemas.microsoft.com/office/drawing/2014/main" id="{2172D151-A777-4721-9605-702F7ACD8B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0575" y="464457"/>
            <a:ext cx="5690174" cy="5936343"/>
          </a:xfrm>
          <a:prstGeom prst="rect">
            <a:avLst/>
          </a:prstGeom>
        </p:spPr>
      </p:pic>
    </p:spTree>
    <p:extLst>
      <p:ext uri="{BB962C8B-B14F-4D97-AF65-F5344CB8AC3E}">
        <p14:creationId xmlns:p14="http://schemas.microsoft.com/office/powerpoint/2010/main" val="411265107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553620A-5441-4ADA-8D59-7A0CF11342CE}"/>
              </a:ext>
            </a:extLst>
          </p:cNvPr>
          <p:cNvSpPr>
            <a:spLocks noGrp="1"/>
          </p:cNvSpPr>
          <p:nvPr>
            <p:ph type="title"/>
          </p:nvPr>
        </p:nvSpPr>
        <p:spPr>
          <a:xfrm>
            <a:off x="649270" y="506727"/>
            <a:ext cx="3885141" cy="1526741"/>
          </a:xfrm>
        </p:spPr>
        <p:txBody>
          <a:bodyPr>
            <a:normAutofit/>
          </a:bodyPr>
          <a:lstStyle/>
          <a:p>
            <a:pPr algn="r"/>
            <a:r>
              <a:rPr lang="en-US" sz="3000">
                <a:solidFill>
                  <a:schemeClr val="bg1"/>
                </a:solidFill>
              </a:rPr>
              <a:t>Step 3 in CVAT</a:t>
            </a:r>
          </a:p>
        </p:txBody>
      </p:sp>
      <p:cxnSp>
        <p:nvCxnSpPr>
          <p:cNvPr id="38" name="Straight Connector 37">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5AA95E86-E4D3-4958-8725-B77E919F0D2B}"/>
              </a:ext>
            </a:extLst>
          </p:cNvPr>
          <p:cNvSpPr>
            <a:spLocks noGrp="1"/>
          </p:cNvSpPr>
          <p:nvPr>
            <p:ph idx="1"/>
          </p:nvPr>
        </p:nvSpPr>
        <p:spPr>
          <a:xfrm>
            <a:off x="4945336" y="506727"/>
            <a:ext cx="6609921" cy="1526741"/>
          </a:xfrm>
        </p:spPr>
        <p:txBody>
          <a:bodyPr anchor="ctr">
            <a:normAutofit/>
          </a:bodyPr>
          <a:lstStyle/>
          <a:p>
            <a:r>
              <a:rPr lang="en-US" sz="2200" dirty="0">
                <a:solidFill>
                  <a:schemeClr val="bg1"/>
                </a:solidFill>
              </a:rPr>
              <a:t>Once uploaded, go back to </a:t>
            </a:r>
            <a:r>
              <a:rPr lang="en-US" sz="2200" b="1" dirty="0">
                <a:solidFill>
                  <a:schemeClr val="bg1"/>
                </a:solidFill>
              </a:rPr>
              <a:t>Tasks</a:t>
            </a:r>
            <a:r>
              <a:rPr lang="en-US" sz="2200" dirty="0">
                <a:solidFill>
                  <a:schemeClr val="bg1"/>
                </a:solidFill>
              </a:rPr>
              <a:t> and open it.</a:t>
            </a:r>
          </a:p>
          <a:p>
            <a:r>
              <a:rPr lang="en-US" sz="2200" dirty="0">
                <a:solidFill>
                  <a:schemeClr val="bg1"/>
                </a:solidFill>
              </a:rPr>
              <a:t>Within the task, open the </a:t>
            </a:r>
            <a:r>
              <a:rPr lang="en-US" sz="2200" b="1" dirty="0">
                <a:solidFill>
                  <a:schemeClr val="bg1"/>
                </a:solidFill>
              </a:rPr>
              <a:t>Job #xxxx</a:t>
            </a:r>
          </a:p>
        </p:txBody>
      </p:sp>
      <p:pic>
        <p:nvPicPr>
          <p:cNvPr id="11" name="Imagen 10" descr="Interfaz de usuario gráfica, Aplicación&#10;&#10;Descripción generada automáticamente">
            <a:extLst>
              <a:ext uri="{FF2B5EF4-FFF2-40B4-BE49-F238E27FC236}">
                <a16:creationId xmlns:a16="http://schemas.microsoft.com/office/drawing/2014/main" id="{DA73112D-DAF9-4F7F-870F-6C2B0FAF1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307" y="3811665"/>
            <a:ext cx="6184787" cy="1113261"/>
          </a:xfrm>
          <a:prstGeom prst="rect">
            <a:avLst/>
          </a:prstGeom>
        </p:spPr>
      </p:pic>
      <p:pic>
        <p:nvPicPr>
          <p:cNvPr id="7" name="Imagen 6" descr="Interfaz de usuario gráfica&#10;&#10;Descripción generada automáticamente">
            <a:extLst>
              <a:ext uri="{FF2B5EF4-FFF2-40B4-BE49-F238E27FC236}">
                <a16:creationId xmlns:a16="http://schemas.microsoft.com/office/drawing/2014/main" id="{2DDE26DA-8DFE-4D34-AF47-7B2B16E142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5004" y="2527997"/>
            <a:ext cx="4020418" cy="3749040"/>
          </a:xfrm>
          <a:prstGeom prst="rect">
            <a:avLst/>
          </a:prstGeom>
        </p:spPr>
      </p:pic>
    </p:spTree>
    <p:extLst>
      <p:ext uri="{BB962C8B-B14F-4D97-AF65-F5344CB8AC3E}">
        <p14:creationId xmlns:p14="http://schemas.microsoft.com/office/powerpoint/2010/main" val="2941113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9">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11">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6D4392C-8E3B-4952-A602-53586C01A9FA}"/>
              </a:ext>
            </a:extLst>
          </p:cNvPr>
          <p:cNvSpPr>
            <a:spLocks noGrp="1"/>
          </p:cNvSpPr>
          <p:nvPr>
            <p:ph type="title"/>
          </p:nvPr>
        </p:nvSpPr>
        <p:spPr>
          <a:xfrm>
            <a:off x="838200" y="585216"/>
            <a:ext cx="10515600" cy="1325563"/>
          </a:xfrm>
        </p:spPr>
        <p:txBody>
          <a:bodyPr>
            <a:normAutofit/>
          </a:bodyPr>
          <a:lstStyle/>
          <a:p>
            <a:r>
              <a:rPr lang="en-US" kern="1200">
                <a:solidFill>
                  <a:schemeClr val="bg1"/>
                </a:solidFill>
                <a:latin typeface="+mj-lt"/>
                <a:ea typeface="+mj-ea"/>
                <a:cs typeface="+mj-cs"/>
              </a:rPr>
              <a:t>Annotation</a:t>
            </a:r>
            <a:endParaRPr lang="es-ES">
              <a:solidFill>
                <a:schemeClr val="bg1"/>
              </a:solidFill>
            </a:endParaRPr>
          </a:p>
        </p:txBody>
      </p:sp>
      <p:pic>
        <p:nvPicPr>
          <p:cNvPr id="5" name="Imagen 4" descr="Imagen que contiene Texto&#10;&#10;Descripción generada automáticamente">
            <a:extLst>
              <a:ext uri="{FF2B5EF4-FFF2-40B4-BE49-F238E27FC236}">
                <a16:creationId xmlns:a16="http://schemas.microsoft.com/office/drawing/2014/main" id="{E7E5AAF5-47C3-4AED-A284-A4175B1F9E0E}"/>
              </a:ext>
            </a:extLst>
          </p:cNvPr>
          <p:cNvPicPr>
            <a:picLocks noChangeAspect="1"/>
          </p:cNvPicPr>
          <p:nvPr/>
        </p:nvPicPr>
        <p:blipFill rotWithShape="1">
          <a:blip r:embed="rId2">
            <a:extLst>
              <a:ext uri="{28A0092B-C50C-407E-A947-70E740481C1C}">
                <a14:useLocalDpi xmlns:a14="http://schemas.microsoft.com/office/drawing/2010/main" val="0"/>
              </a:ext>
            </a:extLst>
          </a:blip>
          <a:srcRect t="8608" r="3" b="16148"/>
          <a:stretch/>
        </p:blipFill>
        <p:spPr>
          <a:xfrm>
            <a:off x="841248" y="2516777"/>
            <a:ext cx="6236208" cy="3660185"/>
          </a:xfrm>
          <a:prstGeom prst="rect">
            <a:avLst/>
          </a:prstGeom>
        </p:spPr>
      </p:pic>
      <p:sp>
        <p:nvSpPr>
          <p:cNvPr id="3" name="Marcador de contenido 2">
            <a:extLst>
              <a:ext uri="{FF2B5EF4-FFF2-40B4-BE49-F238E27FC236}">
                <a16:creationId xmlns:a16="http://schemas.microsoft.com/office/drawing/2014/main" id="{1456F686-D8AC-4E8D-83B8-46673D193C09}"/>
              </a:ext>
            </a:extLst>
          </p:cNvPr>
          <p:cNvSpPr>
            <a:spLocks noGrp="1"/>
          </p:cNvSpPr>
          <p:nvPr>
            <p:ph idx="1"/>
          </p:nvPr>
        </p:nvSpPr>
        <p:spPr>
          <a:xfrm>
            <a:off x="7546848" y="2516777"/>
            <a:ext cx="3803904" cy="3660185"/>
          </a:xfrm>
        </p:spPr>
        <p:txBody>
          <a:bodyPr anchor="ctr">
            <a:normAutofit/>
          </a:bodyPr>
          <a:lstStyle/>
          <a:p>
            <a:pPr algn="just"/>
            <a:r>
              <a:rPr lang="en-US" sz="1900" dirty="0"/>
              <a:t>For creating segmentation masks, select “</a:t>
            </a:r>
            <a:r>
              <a:rPr lang="en-US" sz="1900" b="1" dirty="0"/>
              <a:t>Draw new polygon</a:t>
            </a:r>
            <a:r>
              <a:rPr lang="en-US" sz="1900" dirty="0"/>
              <a:t>” from the left vertical bar, and choose:</a:t>
            </a:r>
          </a:p>
          <a:p>
            <a:pPr lvl="1" algn="just"/>
            <a:r>
              <a:rPr lang="en-US" sz="1500" dirty="0"/>
              <a:t> “</a:t>
            </a:r>
            <a:r>
              <a:rPr lang="en-US" sz="1500" b="1" dirty="0"/>
              <a:t>Shape</a:t>
            </a:r>
            <a:r>
              <a:rPr lang="en-US" sz="1500" dirty="0"/>
              <a:t>” for semantic segmentation (identities are not assigned to masks, so the masks need to be redrawn on each frame) </a:t>
            </a:r>
          </a:p>
          <a:p>
            <a:pPr lvl="1" algn="just"/>
            <a:r>
              <a:rPr lang="en-US" sz="1500" dirty="0"/>
              <a:t>“</a:t>
            </a:r>
            <a:r>
              <a:rPr lang="en-US" sz="1500" b="1" dirty="0"/>
              <a:t>Track</a:t>
            </a:r>
            <a:r>
              <a:rPr lang="en-US" sz="1500" dirty="0"/>
              <a:t>” for instance segmentation (masks only need to be drawn once for each animal). Finish a track by using the shortcut ‘n’.</a:t>
            </a:r>
          </a:p>
          <a:p>
            <a:pPr marL="0" indent="0">
              <a:buNone/>
            </a:pPr>
            <a:r>
              <a:rPr lang="en-US" sz="1900" dirty="0"/>
              <a:t> </a:t>
            </a:r>
          </a:p>
        </p:txBody>
      </p:sp>
    </p:spTree>
    <p:extLst>
      <p:ext uri="{BB962C8B-B14F-4D97-AF65-F5344CB8AC3E}">
        <p14:creationId xmlns:p14="http://schemas.microsoft.com/office/powerpoint/2010/main" val="102859298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2039</TotalTime>
  <Words>1315</Words>
  <Application>Microsoft Office PowerPoint</Application>
  <PresentationFormat>Panorámica</PresentationFormat>
  <Paragraphs>88</Paragraphs>
  <Slides>17</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17</vt:i4>
      </vt:variant>
    </vt:vector>
  </HeadingPairs>
  <TitlesOfParts>
    <vt:vector size="23" baseType="lpstr">
      <vt:lpstr>Arial</vt:lpstr>
      <vt:lpstr>Calibri</vt:lpstr>
      <vt:lpstr>Calibri Light</vt:lpstr>
      <vt:lpstr>Consolas</vt:lpstr>
      <vt:lpstr>Tw Cen MT</vt:lpstr>
      <vt:lpstr>Tema de Office</vt:lpstr>
      <vt:lpstr>Annotation Procedure</vt:lpstr>
      <vt:lpstr>Preprocessing: video to frames</vt:lpstr>
      <vt:lpstr>Annotation Tools</vt:lpstr>
      <vt:lpstr>Computer Vision Annotation Tool (CVAT)</vt:lpstr>
      <vt:lpstr>Setting up CVAT</vt:lpstr>
      <vt:lpstr>Step 1 in CVAT</vt:lpstr>
      <vt:lpstr>Step 2 in CVAT</vt:lpstr>
      <vt:lpstr>Step 3 in CVAT</vt:lpstr>
      <vt:lpstr>Annotation</vt:lpstr>
      <vt:lpstr>Annotation</vt:lpstr>
      <vt:lpstr>Annotation</vt:lpstr>
      <vt:lpstr>Annotation</vt:lpstr>
      <vt:lpstr>Dump annotations</vt:lpstr>
      <vt:lpstr>Automatic annotation - CVAT</vt:lpstr>
      <vt:lpstr>Automatic annotation - CVAT</vt:lpstr>
      <vt:lpstr>Automatic annotation – Hasty.ai</vt:lpstr>
      <vt:lpstr>Automatic annotation – Supervise.ly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Annotation Procedure</dc:title>
  <dc:creator>Barbulo Barrios, Diego</dc:creator>
  <cp:lastModifiedBy>Barbulo Barrios, Diego</cp:lastModifiedBy>
  <cp:revision>1</cp:revision>
  <dcterms:created xsi:type="dcterms:W3CDTF">2021-12-23T21:03:00Z</dcterms:created>
  <dcterms:modified xsi:type="dcterms:W3CDTF">2021-12-26T20:31:46Z</dcterms:modified>
</cp:coreProperties>
</file>

<file path=docProps/thumbnail.jpeg>
</file>